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60" r:id="rId4"/>
    <p:sldId id="261" r:id="rId5"/>
    <p:sldId id="263" r:id="rId6"/>
    <p:sldId id="258" r:id="rId7"/>
    <p:sldId id="259" r:id="rId8"/>
    <p:sldId id="270" r:id="rId9"/>
    <p:sldId id="271" r:id="rId10"/>
    <p:sldId id="272" r:id="rId11"/>
    <p:sldId id="274" r:id="rId12"/>
    <p:sldId id="273" r:id="rId13"/>
    <p:sldId id="267" r:id="rId14"/>
    <p:sldId id="264" r:id="rId15"/>
    <p:sldId id="275" r:id="rId16"/>
    <p:sldId id="265" r:id="rId17"/>
    <p:sldId id="276" r:id="rId18"/>
    <p:sldId id="277" r:id="rId19"/>
    <p:sldId id="266" r:id="rId20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733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6B49CFB-D33A-42BA-957A-76399D65D5BB}" type="datetimeFigureOut">
              <a:rPr lang="el-GR" smtClean="0"/>
              <a:pPr/>
              <a:t>29/9/2022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30E8227-12F1-42C9-8C9E-35B1CEA4A165}" type="slidenum">
              <a:rPr lang="el-GR" smtClean="0"/>
              <a:pPr/>
              <a:t>‹#›</a:t>
            </a:fld>
            <a:endParaRPr lang="el-GR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49CFB-D33A-42BA-957A-76399D65D5BB}" type="datetimeFigureOut">
              <a:rPr lang="el-GR" smtClean="0"/>
              <a:pPr/>
              <a:t>29/9/2022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E8227-12F1-42C9-8C9E-35B1CEA4A165}" type="slidenum">
              <a:rPr lang="el-GR" smtClean="0"/>
              <a:pPr/>
              <a:t>‹#›</a:t>
            </a:fld>
            <a:endParaRPr lang="el-GR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49CFB-D33A-42BA-957A-76399D65D5BB}" type="datetimeFigureOut">
              <a:rPr lang="el-GR" smtClean="0"/>
              <a:pPr/>
              <a:t>29/9/2022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E8227-12F1-42C9-8C9E-35B1CEA4A165}" type="slidenum">
              <a:rPr lang="el-GR" smtClean="0"/>
              <a:pPr/>
              <a:t>‹#›</a:t>
            </a:fld>
            <a:endParaRPr lang="el-GR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49CFB-D33A-42BA-957A-76399D65D5BB}" type="datetimeFigureOut">
              <a:rPr lang="el-GR" smtClean="0"/>
              <a:pPr/>
              <a:t>29/9/2022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E8227-12F1-42C9-8C9E-35B1CEA4A165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49CFB-D33A-42BA-957A-76399D65D5BB}" type="datetimeFigureOut">
              <a:rPr lang="el-GR" smtClean="0"/>
              <a:pPr/>
              <a:t>29/9/2022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E8227-12F1-42C9-8C9E-35B1CEA4A16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49CFB-D33A-42BA-957A-76399D65D5BB}" type="datetimeFigureOut">
              <a:rPr lang="el-GR" smtClean="0"/>
              <a:pPr/>
              <a:t>29/9/2022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E8227-12F1-42C9-8C9E-35B1CEA4A165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49CFB-D33A-42BA-957A-76399D65D5BB}" type="datetimeFigureOut">
              <a:rPr lang="el-GR" smtClean="0"/>
              <a:pPr/>
              <a:t>29/9/2022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E8227-12F1-42C9-8C9E-35B1CEA4A165}" type="slidenum">
              <a:rPr lang="el-GR" smtClean="0"/>
              <a:pPr/>
              <a:t>‹#›</a:t>
            </a:fld>
            <a:endParaRPr lang="el-GR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49CFB-D33A-42BA-957A-76399D65D5BB}" type="datetimeFigureOut">
              <a:rPr lang="el-GR" smtClean="0"/>
              <a:pPr/>
              <a:t>29/9/2022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E8227-12F1-42C9-8C9E-35B1CEA4A165}" type="slidenum">
              <a:rPr lang="el-GR" smtClean="0"/>
              <a:pPr/>
              <a:t>‹#›</a:t>
            </a:fld>
            <a:endParaRPr lang="el-GR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49CFB-D33A-42BA-957A-76399D65D5BB}" type="datetimeFigureOut">
              <a:rPr lang="el-GR" smtClean="0"/>
              <a:pPr/>
              <a:t>29/9/2022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E8227-12F1-42C9-8C9E-35B1CEA4A16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49CFB-D33A-42BA-957A-76399D65D5BB}" type="datetimeFigureOut">
              <a:rPr lang="el-GR" smtClean="0"/>
              <a:pPr/>
              <a:t>29/9/2022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E8227-12F1-42C9-8C9E-35B1CEA4A16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49CFB-D33A-42BA-957A-76399D65D5BB}" type="datetimeFigureOut">
              <a:rPr lang="el-GR" smtClean="0"/>
              <a:pPr/>
              <a:t>29/9/2022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E8227-12F1-42C9-8C9E-35B1CEA4A16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06B49CFB-D33A-42BA-957A-76399D65D5BB}" type="datetimeFigureOut">
              <a:rPr lang="el-GR" smtClean="0"/>
              <a:pPr/>
              <a:t>29/9/2022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630E8227-12F1-42C9-8C9E-35B1CEA4A165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571472" y="571480"/>
            <a:ext cx="7772400" cy="1400172"/>
          </a:xfrm>
        </p:spPr>
        <p:txBody>
          <a:bodyPr>
            <a:noAutofit/>
          </a:bodyPr>
          <a:lstStyle/>
          <a:p>
            <a:pPr algn="ctr"/>
            <a:r>
              <a:rPr lang="pl-PL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Polish</a:t>
            </a:r>
            <a:r>
              <a:rPr lang="pl-PL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Heroes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pl-PL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of </a:t>
            </a:r>
            <a:r>
              <a:rPr lang="pl-PL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legends</a:t>
            </a:r>
            <a:endParaRPr lang="el-GR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611560" y="2276872"/>
            <a:ext cx="7772400" cy="914400"/>
          </a:xfrm>
        </p:spPr>
        <p:txBody>
          <a:bodyPr>
            <a:normAutofit lnSpcReduction="10000"/>
          </a:bodyPr>
          <a:lstStyle/>
          <a:p>
            <a:pPr algn="ctr"/>
            <a:r>
              <a:rPr lang="pl-PL" sz="28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Miejska Szkoła Podstawowa nr 6 </a:t>
            </a:r>
            <a:br>
              <a:rPr lang="pl-PL" sz="28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pl-PL" sz="28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im. Królowej Jadwigi w Knurowie</a:t>
            </a:r>
            <a:endParaRPr lang="el-GR" sz="28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1" name="10 - Εικόνα" descr="eu_flag_co_funded_pos_rgb_left (υποχρεωτικό).jp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 l="2703" r="5409" b="-4077"/>
          <a:stretch>
            <a:fillRect/>
          </a:stretch>
        </p:blipFill>
        <p:spPr>
          <a:xfrm>
            <a:off x="6444208" y="5869690"/>
            <a:ext cx="2260417" cy="536835"/>
          </a:xfrm>
          <a:prstGeom prst="rect">
            <a:avLst/>
          </a:prstGeom>
        </p:spPr>
      </p:pic>
      <p:pic>
        <p:nvPicPr>
          <p:cNvPr id="6" name="Obraz 5" descr="Zespół Szkolno-Przedszkolny nr 3 w Knurowi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548680"/>
            <a:ext cx="2304256" cy="1203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az 7" descr="Picture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547760"/>
            <a:ext cx="3888432" cy="26895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1280462"/>
          </a:xfrm>
        </p:spPr>
        <p:txBody>
          <a:bodyPr/>
          <a:lstStyle/>
          <a:p>
            <a:r>
              <a:rPr lang="pl-PL" dirty="0" smtClean="0"/>
              <a:t>UNDERGROUND OF THE COAL MINE</a:t>
            </a:r>
            <a:br>
              <a:rPr lang="pl-PL" dirty="0" smtClean="0"/>
            </a:br>
            <a:r>
              <a:rPr lang="pl-PL" dirty="0" smtClean="0"/>
              <a:t>IN KNURÓW</a:t>
            </a:r>
            <a:endParaRPr lang="pl-PL" dirty="0"/>
          </a:p>
        </p:txBody>
      </p:sp>
      <p:pic>
        <p:nvPicPr>
          <p:cNvPr id="5" name="Symbol zastępczy obrazu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1" r="580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317929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COAL  MINE</a:t>
            </a:r>
            <a:endParaRPr lang="pl-PL" dirty="0"/>
          </a:p>
        </p:txBody>
      </p:sp>
      <p:pic>
        <p:nvPicPr>
          <p:cNvPr id="5" name="Symbol zastępczy obrazu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" r="382"/>
          <a:stretch>
            <a:fillRect/>
          </a:stretch>
        </p:blipFill>
        <p:spPr/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887717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4716016" y="476672"/>
            <a:ext cx="4320480" cy="1080120"/>
          </a:xfrm>
        </p:spPr>
        <p:txBody>
          <a:bodyPr/>
          <a:lstStyle/>
          <a:p>
            <a:pPr algn="ctr"/>
            <a:r>
              <a:rPr lang="pl-PL" sz="3200" dirty="0" smtClean="0"/>
              <a:t>The </a:t>
            </a:r>
            <a:r>
              <a:rPr lang="pl-PL" sz="3200" dirty="0" err="1" smtClean="0"/>
              <a:t>Treasurer</a:t>
            </a:r>
            <a:r>
              <a:rPr lang="pl-PL" sz="3200" dirty="0" smtClean="0"/>
              <a:t> </a:t>
            </a:r>
            <a:r>
              <a:rPr lang="pl-PL" sz="3200" dirty="0"/>
              <a:t> </a:t>
            </a:r>
            <a:r>
              <a:rPr lang="pl-PL" sz="3200" dirty="0" smtClean="0"/>
              <a:t>Skarbek</a:t>
            </a:r>
            <a:endParaRPr lang="pl-PL" sz="3200" dirty="0"/>
          </a:p>
        </p:txBody>
      </p:sp>
      <p:pic>
        <p:nvPicPr>
          <p:cNvPr id="8" name="Symbol zastępczy zawartości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764704"/>
            <a:ext cx="4003870" cy="5328592"/>
          </a:xfrm>
        </p:spPr>
      </p:pic>
      <p:sp>
        <p:nvSpPr>
          <p:cNvPr id="7" name="Symbol zastępczy tekstu 6"/>
          <p:cNvSpPr>
            <a:spLocks noGrp="1"/>
          </p:cNvSpPr>
          <p:nvPr>
            <p:ph type="body" sz="half" idx="2"/>
          </p:nvPr>
        </p:nvSpPr>
        <p:spPr>
          <a:xfrm>
            <a:off x="5034579" y="1772816"/>
            <a:ext cx="3713885" cy="4348285"/>
          </a:xfrm>
        </p:spPr>
        <p:txBody>
          <a:bodyPr>
            <a:normAutofit/>
          </a:bodyPr>
          <a:lstStyle/>
          <a:p>
            <a:pPr algn="ctr"/>
            <a:endParaRPr lang="pl-PL" sz="2400" dirty="0" smtClean="0"/>
          </a:p>
          <a:p>
            <a:pPr algn="ctr"/>
            <a:r>
              <a:rPr lang="pl-PL" sz="2400" dirty="0" err="1" smtClean="0"/>
              <a:t>Due</a:t>
            </a:r>
            <a:r>
              <a:rPr lang="pl-PL" sz="2400" dirty="0" smtClean="0"/>
              <a:t> to hard and </a:t>
            </a:r>
            <a:r>
              <a:rPr lang="pl-PL" sz="2400" dirty="0" err="1" smtClean="0"/>
              <a:t>extremely</a:t>
            </a:r>
            <a:r>
              <a:rPr lang="pl-PL" sz="2400" dirty="0" smtClean="0"/>
              <a:t> </a:t>
            </a:r>
            <a:r>
              <a:rPr lang="pl-PL" sz="2400" dirty="0" err="1" smtClean="0"/>
              <a:t>dangerous</a:t>
            </a:r>
            <a:r>
              <a:rPr lang="pl-PL" sz="2400" dirty="0" smtClean="0"/>
              <a:t> </a:t>
            </a:r>
            <a:r>
              <a:rPr lang="pl-PL" sz="2400" dirty="0" err="1" smtClean="0"/>
              <a:t>work</a:t>
            </a:r>
            <a:r>
              <a:rPr lang="pl-PL" sz="2400" dirty="0" smtClean="0"/>
              <a:t> Skarbek  </a:t>
            </a:r>
            <a:r>
              <a:rPr lang="pl-PL" sz="2400" dirty="0" err="1" smtClean="0"/>
              <a:t>people</a:t>
            </a:r>
            <a:r>
              <a:rPr lang="pl-PL" sz="2400" dirty="0" smtClean="0"/>
              <a:t> </a:t>
            </a:r>
            <a:r>
              <a:rPr lang="pl-PL" sz="2400" dirty="0" err="1" smtClean="0"/>
              <a:t>tell</a:t>
            </a:r>
            <a:r>
              <a:rPr lang="pl-PL" sz="2400" dirty="0" smtClean="0"/>
              <a:t> the story </a:t>
            </a:r>
            <a:r>
              <a:rPr lang="pl-PL" sz="2400" dirty="0" err="1" smtClean="0"/>
              <a:t>about</a:t>
            </a:r>
            <a:r>
              <a:rPr lang="pl-PL" sz="2400" dirty="0" smtClean="0"/>
              <a:t> the </a:t>
            </a:r>
            <a:r>
              <a:rPr lang="pl-PL" sz="2400" dirty="0" err="1" smtClean="0"/>
              <a:t>ghost</a:t>
            </a:r>
            <a:r>
              <a:rPr lang="pl-PL" sz="2400" dirty="0" smtClean="0"/>
              <a:t> </a:t>
            </a:r>
            <a:r>
              <a:rPr lang="pl-PL" sz="2400" dirty="0" err="1" smtClean="0"/>
              <a:t>that</a:t>
            </a:r>
            <a:r>
              <a:rPr lang="pl-PL" sz="2400" dirty="0" smtClean="0"/>
              <a:t> </a:t>
            </a:r>
            <a:r>
              <a:rPr lang="pl-PL" sz="2400" dirty="0" err="1" smtClean="0"/>
              <a:t>looks</a:t>
            </a:r>
            <a:r>
              <a:rPr lang="pl-PL" sz="2400" dirty="0" smtClean="0"/>
              <a:t> </a:t>
            </a:r>
            <a:r>
              <a:rPr lang="pl-PL" sz="2400" dirty="0" err="1" smtClean="0"/>
              <a:t>after</a:t>
            </a:r>
            <a:r>
              <a:rPr lang="pl-PL" sz="2400" dirty="0" smtClean="0"/>
              <a:t> </a:t>
            </a:r>
            <a:r>
              <a:rPr lang="pl-PL" sz="2400" dirty="0" err="1" smtClean="0"/>
              <a:t>all</a:t>
            </a:r>
            <a:r>
              <a:rPr lang="pl-PL" sz="2400" dirty="0" smtClean="0"/>
              <a:t> </a:t>
            </a:r>
            <a:r>
              <a:rPr lang="pl-PL" sz="2400" dirty="0" err="1" smtClean="0"/>
              <a:t>coal</a:t>
            </a:r>
            <a:r>
              <a:rPr lang="pl-PL" sz="2400" dirty="0" smtClean="0"/>
              <a:t> </a:t>
            </a:r>
            <a:r>
              <a:rPr lang="pl-PL" sz="2400" dirty="0" err="1" smtClean="0"/>
              <a:t>miners</a:t>
            </a:r>
            <a:r>
              <a:rPr lang="pl-PL" sz="2400" dirty="0" smtClean="0"/>
              <a:t> and </a:t>
            </a:r>
            <a:r>
              <a:rPr lang="pl-PL" sz="2400" dirty="0" err="1" smtClean="0"/>
              <a:t>warns</a:t>
            </a:r>
            <a:r>
              <a:rPr lang="pl-PL" sz="2400" dirty="0" smtClean="0"/>
              <a:t> </a:t>
            </a:r>
            <a:r>
              <a:rPr lang="pl-PL" sz="2400" dirty="0" err="1" smtClean="0"/>
              <a:t>them</a:t>
            </a:r>
            <a:r>
              <a:rPr lang="pl-PL" sz="2400" dirty="0" smtClean="0"/>
              <a:t> </a:t>
            </a:r>
            <a:r>
              <a:rPr lang="pl-PL" sz="2400" dirty="0" err="1" smtClean="0"/>
              <a:t>about</a:t>
            </a:r>
            <a:r>
              <a:rPr lang="pl-PL" sz="2400" dirty="0" smtClean="0"/>
              <a:t> the </a:t>
            </a:r>
            <a:r>
              <a:rPr lang="pl-PL" sz="2400" dirty="0" err="1" smtClean="0"/>
              <a:t>danger</a:t>
            </a:r>
            <a:r>
              <a:rPr lang="pl-PL" sz="2400" dirty="0" smtClean="0"/>
              <a:t>. 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32330519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971600" y="332656"/>
            <a:ext cx="7920880" cy="806801"/>
          </a:xfrm>
        </p:spPr>
        <p:txBody>
          <a:bodyPr/>
          <a:lstStyle/>
          <a:p>
            <a:pPr algn="ctr"/>
            <a:r>
              <a:rPr lang="pl-PL" dirty="0" smtClean="0"/>
              <a:t>DESCRIPTION OF THE TREASURER</a:t>
            </a:r>
            <a:endParaRPr lang="pl-PL" dirty="0"/>
          </a:p>
        </p:txBody>
      </p:sp>
      <p:sp>
        <p:nvSpPr>
          <p:cNvPr id="6" name="Symbol zastępczy tekstu 5"/>
          <p:cNvSpPr>
            <a:spLocks noGrp="1"/>
          </p:cNvSpPr>
          <p:nvPr>
            <p:ph type="body" sz="half" idx="2"/>
          </p:nvPr>
        </p:nvSpPr>
        <p:spPr>
          <a:xfrm>
            <a:off x="827584" y="4437112"/>
            <a:ext cx="7618720" cy="1683989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 smtClean="0"/>
              <a:t>He </a:t>
            </a:r>
            <a:r>
              <a:rPr lang="pl-PL" sz="2000" dirty="0" err="1" smtClean="0"/>
              <a:t>often</a:t>
            </a:r>
            <a:r>
              <a:rPr lang="pl-PL" sz="2000" dirty="0" smtClean="0"/>
              <a:t> </a:t>
            </a:r>
            <a:r>
              <a:rPr lang="pl-PL" sz="2000" dirty="0" err="1" smtClean="0"/>
              <a:t>looks</a:t>
            </a:r>
            <a:r>
              <a:rPr lang="pl-PL" sz="2000" dirty="0" smtClean="0"/>
              <a:t> </a:t>
            </a:r>
            <a:r>
              <a:rPr lang="pl-PL" sz="2000" dirty="0" err="1" smtClean="0"/>
              <a:t>like</a:t>
            </a:r>
            <a:r>
              <a:rPr lang="pl-PL" sz="2000" dirty="0" smtClean="0"/>
              <a:t> </a:t>
            </a:r>
            <a:r>
              <a:rPr lang="pl-PL" sz="2000" dirty="0" err="1" smtClean="0"/>
              <a:t>human</a:t>
            </a:r>
            <a:r>
              <a:rPr lang="pl-PL" sz="2000" dirty="0" smtClean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 smtClean="0"/>
              <a:t>He </a:t>
            </a:r>
            <a:r>
              <a:rPr lang="pl-PL" sz="2000" dirty="0" err="1" smtClean="0"/>
              <a:t>is</a:t>
            </a:r>
            <a:r>
              <a:rPr lang="pl-PL" sz="2000" dirty="0" smtClean="0"/>
              <a:t> </a:t>
            </a:r>
            <a:r>
              <a:rPr lang="pl-PL" sz="2000" dirty="0" err="1" smtClean="0"/>
              <a:t>an</a:t>
            </a:r>
            <a:r>
              <a:rPr lang="pl-PL" sz="2000" dirty="0" smtClean="0"/>
              <a:t> </a:t>
            </a:r>
            <a:r>
              <a:rPr lang="pl-PL" sz="2000" dirty="0" err="1" smtClean="0"/>
              <a:t>old</a:t>
            </a:r>
            <a:r>
              <a:rPr lang="pl-PL" sz="2000" dirty="0" smtClean="0"/>
              <a:t> </a:t>
            </a:r>
            <a:r>
              <a:rPr lang="pl-PL" sz="2000" dirty="0" err="1" smtClean="0"/>
              <a:t>man</a:t>
            </a:r>
            <a:r>
              <a:rPr lang="pl-PL" sz="2000" dirty="0"/>
              <a:t> </a:t>
            </a:r>
            <a:r>
              <a:rPr lang="pl-PL" sz="2000" dirty="0" smtClean="0"/>
              <a:t>with </a:t>
            </a:r>
            <a:r>
              <a:rPr lang="pl-PL" sz="2000" dirty="0" err="1" smtClean="0"/>
              <a:t>long</a:t>
            </a:r>
            <a:r>
              <a:rPr lang="pl-PL" sz="2000" dirty="0" smtClean="0"/>
              <a:t> </a:t>
            </a:r>
            <a:r>
              <a:rPr lang="pl-PL" sz="2000" dirty="0" err="1" smtClean="0"/>
              <a:t>gray</a:t>
            </a:r>
            <a:r>
              <a:rPr lang="pl-PL" sz="2000" dirty="0" smtClean="0"/>
              <a:t> </a:t>
            </a:r>
            <a:r>
              <a:rPr lang="pl-PL" sz="2000" dirty="0" err="1" smtClean="0"/>
              <a:t>beard</a:t>
            </a:r>
            <a:r>
              <a:rPr lang="pl-PL" sz="2000" dirty="0" smtClean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 smtClean="0"/>
              <a:t>He </a:t>
            </a:r>
            <a:r>
              <a:rPr lang="pl-PL" sz="2000" dirty="0" err="1" smtClean="0"/>
              <a:t>holds</a:t>
            </a:r>
            <a:r>
              <a:rPr lang="pl-PL" sz="2000" dirty="0" smtClean="0"/>
              <a:t> a </a:t>
            </a:r>
            <a:r>
              <a:rPr lang="pl-PL" sz="2000" dirty="0" err="1" smtClean="0"/>
              <a:t>wooden</a:t>
            </a:r>
            <a:r>
              <a:rPr lang="pl-PL" sz="2000" dirty="0" smtClean="0"/>
              <a:t> </a:t>
            </a:r>
            <a:r>
              <a:rPr lang="pl-PL" sz="2000" dirty="0" err="1" smtClean="0"/>
              <a:t>stick</a:t>
            </a:r>
            <a:r>
              <a:rPr lang="pl-PL" sz="2000" dirty="0" smtClean="0"/>
              <a:t> in </a:t>
            </a:r>
            <a:r>
              <a:rPr lang="pl-PL" sz="2000" dirty="0" err="1" smtClean="0"/>
              <a:t>his</a:t>
            </a:r>
            <a:r>
              <a:rPr lang="pl-PL" sz="2000" dirty="0" smtClean="0"/>
              <a:t> </a:t>
            </a:r>
            <a:r>
              <a:rPr lang="pl-PL" sz="2000" dirty="0" err="1" smtClean="0"/>
              <a:t>hand</a:t>
            </a:r>
            <a:r>
              <a:rPr lang="pl-PL" sz="2000" dirty="0" smtClean="0"/>
              <a:t> and a </a:t>
            </a:r>
            <a:r>
              <a:rPr lang="pl-PL" sz="2000" dirty="0" err="1" smtClean="0"/>
              <a:t>mining</a:t>
            </a:r>
            <a:r>
              <a:rPr lang="pl-PL" sz="2000" dirty="0" smtClean="0"/>
              <a:t> lamp.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 smtClean="0"/>
              <a:t>He </a:t>
            </a:r>
            <a:r>
              <a:rPr lang="pl-PL" sz="2000" dirty="0" err="1" smtClean="0"/>
              <a:t>wars</a:t>
            </a:r>
            <a:r>
              <a:rPr lang="pl-PL" sz="2000" dirty="0" smtClean="0"/>
              <a:t> a </a:t>
            </a:r>
            <a:r>
              <a:rPr lang="pl-PL" sz="2000" dirty="0" err="1" smtClean="0"/>
              <a:t>long</a:t>
            </a:r>
            <a:r>
              <a:rPr lang="pl-PL" sz="2000" dirty="0" smtClean="0"/>
              <a:t> </a:t>
            </a:r>
            <a:r>
              <a:rPr lang="pl-PL" sz="2000" dirty="0" err="1" smtClean="0"/>
              <a:t>coat</a:t>
            </a:r>
            <a:r>
              <a:rPr lang="pl-PL" sz="2000" dirty="0" smtClean="0"/>
              <a:t> with a </a:t>
            </a:r>
            <a:r>
              <a:rPr lang="pl-PL" sz="2000" dirty="0" err="1" smtClean="0"/>
              <a:t>hood</a:t>
            </a:r>
            <a:r>
              <a:rPr lang="pl-PL" sz="2000" dirty="0" smtClean="0"/>
              <a:t>. </a:t>
            </a:r>
          </a:p>
          <a:p>
            <a:endParaRPr lang="pl-P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/>
          </a:p>
        </p:txBody>
      </p:sp>
      <p:pic>
        <p:nvPicPr>
          <p:cNvPr id="2050" name="Picture 2" descr="https://www.slawoslaw.pl/wp-content/uploads/2015/08/skarbnik-aksjoma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19" y="1340768"/>
            <a:ext cx="5181581" cy="2992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42661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idx="4294967295"/>
          </p:nvPr>
        </p:nvSpPr>
        <p:spPr>
          <a:xfrm>
            <a:off x="960438" y="428625"/>
            <a:ext cx="8183562" cy="765175"/>
          </a:xfrm>
        </p:spPr>
        <p:txBody>
          <a:bodyPr/>
          <a:lstStyle/>
          <a:p>
            <a:r>
              <a:rPr lang="pl-PL" dirty="0" smtClean="0"/>
              <a:t>The </a:t>
            </a:r>
            <a:r>
              <a:rPr lang="pl-PL" dirty="0" err="1" smtClean="0"/>
              <a:t>Treasurer</a:t>
            </a:r>
            <a:endParaRPr lang="el-GR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48167"/>
            <a:ext cx="8589420" cy="4791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7079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4048" y="764704"/>
            <a:ext cx="3422483" cy="814701"/>
          </a:xfrm>
        </p:spPr>
        <p:txBody>
          <a:bodyPr/>
          <a:lstStyle/>
          <a:p>
            <a:r>
              <a:rPr lang="pl-PL" dirty="0" smtClean="0"/>
              <a:t>His super </a:t>
            </a:r>
            <a:r>
              <a:rPr lang="pl-PL" dirty="0" err="1" smtClean="0"/>
              <a:t>powers</a:t>
            </a:r>
            <a:r>
              <a:rPr lang="pl-PL" dirty="0" smtClean="0"/>
              <a:t>: 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5076056" y="1844824"/>
            <a:ext cx="3370248" cy="4276277"/>
          </a:xfrm>
        </p:spPr>
        <p:txBody>
          <a:bodyPr>
            <a:normAutofit lnSpcReduction="10000"/>
          </a:bodyPr>
          <a:lstStyle/>
          <a:p>
            <a:pPr marL="285750" indent="-285750" algn="ctr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1800" dirty="0" smtClean="0"/>
              <a:t>He </a:t>
            </a:r>
            <a:r>
              <a:rPr lang="pl-PL" sz="1800" dirty="0" err="1" smtClean="0"/>
              <a:t>is</a:t>
            </a:r>
            <a:r>
              <a:rPr lang="pl-PL" sz="1800" dirty="0" smtClean="0"/>
              <a:t> </a:t>
            </a:r>
            <a:r>
              <a:rPr lang="pl-PL" sz="1800" dirty="0" err="1" smtClean="0"/>
              <a:t>invisible</a:t>
            </a:r>
            <a:r>
              <a:rPr lang="pl-PL" sz="1800" dirty="0" smtClean="0"/>
              <a:t>. </a:t>
            </a:r>
          </a:p>
          <a:p>
            <a:pPr marL="285750" indent="-285750" algn="ctr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1800" dirty="0" smtClean="0"/>
              <a:t>He </a:t>
            </a:r>
            <a:r>
              <a:rPr lang="pl-PL" sz="1800" dirty="0" err="1" smtClean="0"/>
              <a:t>is</a:t>
            </a:r>
            <a:r>
              <a:rPr lang="pl-PL" sz="1800" dirty="0" smtClean="0"/>
              <a:t> </a:t>
            </a:r>
            <a:r>
              <a:rPr lang="pl-PL" sz="1800" dirty="0" err="1" smtClean="0"/>
              <a:t>strict</a:t>
            </a:r>
            <a:r>
              <a:rPr lang="pl-PL" sz="1800" dirty="0" smtClean="0"/>
              <a:t> for </a:t>
            </a:r>
            <a:r>
              <a:rPr lang="pl-PL" sz="1800" dirty="0" err="1" smtClean="0"/>
              <a:t>lazy</a:t>
            </a:r>
            <a:r>
              <a:rPr lang="pl-PL" sz="1800" dirty="0" smtClean="0"/>
              <a:t> </a:t>
            </a:r>
            <a:r>
              <a:rPr lang="pl-PL" sz="1800" dirty="0" err="1" smtClean="0"/>
              <a:t>people</a:t>
            </a:r>
            <a:r>
              <a:rPr lang="pl-PL" sz="1800" dirty="0" smtClean="0"/>
              <a:t>, but fair. </a:t>
            </a:r>
          </a:p>
          <a:p>
            <a:pPr marL="285750" indent="-285750" algn="ctr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1800" dirty="0" smtClean="0"/>
              <a:t>He </a:t>
            </a:r>
            <a:r>
              <a:rPr lang="pl-PL" sz="1800" dirty="0" err="1" smtClean="0"/>
              <a:t>prizes</a:t>
            </a:r>
            <a:r>
              <a:rPr lang="pl-PL" sz="1800" dirty="0" smtClean="0"/>
              <a:t> hard-</a:t>
            </a:r>
            <a:r>
              <a:rPr lang="pl-PL" sz="1800" dirty="0" err="1" smtClean="0"/>
              <a:t>working</a:t>
            </a:r>
            <a:r>
              <a:rPr lang="pl-PL" sz="1800" dirty="0" smtClean="0"/>
              <a:t> </a:t>
            </a:r>
            <a:r>
              <a:rPr lang="pl-PL" sz="1800" dirty="0" err="1" smtClean="0"/>
              <a:t>people</a:t>
            </a:r>
            <a:r>
              <a:rPr lang="pl-PL" sz="1800" dirty="0" smtClean="0"/>
              <a:t>. </a:t>
            </a:r>
          </a:p>
          <a:p>
            <a:pPr marL="285750" indent="-285750" algn="ctr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1800" dirty="0" smtClean="0"/>
              <a:t>He </a:t>
            </a:r>
            <a:r>
              <a:rPr lang="pl-PL" sz="1800" dirty="0" err="1" smtClean="0"/>
              <a:t>can</a:t>
            </a:r>
            <a:r>
              <a:rPr lang="pl-PL" sz="1800" dirty="0" smtClean="0"/>
              <a:t> show </a:t>
            </a:r>
            <a:r>
              <a:rPr lang="pl-PL" sz="1800" dirty="0" err="1" smtClean="0"/>
              <a:t>you</a:t>
            </a:r>
            <a:r>
              <a:rPr lang="pl-PL" sz="1800" dirty="0" smtClean="0"/>
              <a:t> the </a:t>
            </a:r>
            <a:r>
              <a:rPr lang="pl-PL" sz="1800" dirty="0" err="1" smtClean="0"/>
              <a:t>way</a:t>
            </a: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> in the </a:t>
            </a:r>
            <a:r>
              <a:rPr lang="pl-PL" sz="1800" dirty="0" err="1" smtClean="0"/>
              <a:t>darkness</a:t>
            </a:r>
            <a:r>
              <a:rPr lang="pl-PL" sz="1800" dirty="0" smtClean="0"/>
              <a:t>. </a:t>
            </a:r>
          </a:p>
          <a:p>
            <a:pPr marL="285750" indent="-285750" algn="ctr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1800" dirty="0" smtClean="0"/>
              <a:t>He </a:t>
            </a:r>
            <a:r>
              <a:rPr lang="pl-PL" sz="1800" dirty="0" err="1" smtClean="0"/>
              <a:t>knows</a:t>
            </a:r>
            <a:r>
              <a:rPr lang="pl-PL" sz="1800" dirty="0" smtClean="0"/>
              <a:t> </a:t>
            </a:r>
            <a:r>
              <a:rPr lang="pl-PL" sz="1800" dirty="0" err="1" smtClean="0"/>
              <a:t>when</a:t>
            </a:r>
            <a:r>
              <a:rPr lang="pl-PL" sz="1800" dirty="0" smtClean="0"/>
              <a:t> </a:t>
            </a:r>
            <a:r>
              <a:rPr lang="pl-PL" sz="1800" dirty="0" err="1" smtClean="0"/>
              <a:t>there</a:t>
            </a:r>
            <a:r>
              <a:rPr lang="pl-PL" sz="1800" dirty="0" smtClean="0"/>
              <a:t> </a:t>
            </a:r>
            <a:r>
              <a:rPr lang="pl-PL" sz="1800" dirty="0" err="1" smtClean="0"/>
              <a:t>will</a:t>
            </a:r>
            <a:r>
              <a:rPr lang="pl-PL" sz="1800" dirty="0" smtClean="0"/>
              <a:t> be and </a:t>
            </a:r>
            <a:r>
              <a:rPr lang="pl-PL" sz="1800" dirty="0" err="1" smtClean="0"/>
              <a:t>explosion</a:t>
            </a:r>
            <a:r>
              <a:rPr lang="pl-PL" sz="1800" dirty="0" smtClean="0"/>
              <a:t> underground.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l-PL" sz="1800" dirty="0" smtClean="0"/>
          </a:p>
        </p:txBody>
      </p:sp>
      <p:pic>
        <p:nvPicPr>
          <p:cNvPr id="9" name="Symbol zastępczy zawartości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506" y="1052736"/>
            <a:ext cx="3733338" cy="4968552"/>
          </a:xfrm>
        </p:spPr>
      </p:pic>
    </p:spTree>
    <p:extLst>
      <p:ext uri="{BB962C8B-B14F-4D97-AF65-F5344CB8AC3E}">
        <p14:creationId xmlns:p14="http://schemas.microsoft.com/office/powerpoint/2010/main" val="21500592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55576" y="548680"/>
            <a:ext cx="7754713" cy="1342757"/>
          </a:xfrm>
        </p:spPr>
        <p:txBody>
          <a:bodyPr/>
          <a:lstStyle/>
          <a:p>
            <a:r>
              <a:rPr lang="pl-PL" dirty="0" err="1" smtClean="0"/>
              <a:t>Jorguś</a:t>
            </a:r>
            <a:r>
              <a:rPr lang="pl-PL" dirty="0" smtClean="0"/>
              <a:t> – </a:t>
            </a:r>
            <a:r>
              <a:rPr lang="pl-PL" dirty="0" err="1" smtClean="0"/>
              <a:t>coalminer</a:t>
            </a:r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IT IS THE SILESIAN VERSION OF NAME „GEORGE”. </a:t>
            </a:r>
          </a:p>
          <a:p>
            <a:r>
              <a:rPr lang="pl-PL" dirty="0" smtClean="0"/>
              <a:t>THIS IS A POOR BOY WITH A BIG HEART, WHO WORKS HARD IN THE COAL MINE. 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25117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0" y="2250281"/>
            <a:ext cx="7747000" cy="3873500"/>
          </a:xfr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The </a:t>
            </a:r>
            <a:r>
              <a:rPr lang="pl-PL" dirty="0" err="1" smtClean="0"/>
              <a:t>coal</a:t>
            </a:r>
            <a:r>
              <a:rPr lang="pl-PL" dirty="0" smtClean="0"/>
              <a:t> miner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314411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43608" y="620688"/>
            <a:ext cx="7026253" cy="1288244"/>
          </a:xfrm>
        </p:spPr>
        <p:txBody>
          <a:bodyPr/>
          <a:lstStyle/>
          <a:p>
            <a:pPr algn="ctr"/>
            <a:r>
              <a:rPr lang="pl-PL" dirty="0" smtClean="0"/>
              <a:t>DESCRIPTION</a:t>
            </a:r>
            <a:br>
              <a:rPr lang="pl-PL" dirty="0" smtClean="0"/>
            </a:br>
            <a:r>
              <a:rPr lang="pl-PL" dirty="0" smtClean="0"/>
              <a:t> OF JORGUŚ</a:t>
            </a:r>
            <a:endParaRPr lang="pl-PL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492896"/>
            <a:ext cx="4116388" cy="3794795"/>
          </a:xfrm>
        </p:spPr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5034579" y="2132856"/>
            <a:ext cx="3411725" cy="3988245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 smtClean="0"/>
              <a:t>He </a:t>
            </a:r>
            <a:r>
              <a:rPr lang="pl-PL" sz="2000" dirty="0" err="1" smtClean="0"/>
              <a:t>is</a:t>
            </a:r>
            <a:r>
              <a:rPr lang="pl-PL" sz="2000" dirty="0" smtClean="0"/>
              <a:t> a </a:t>
            </a:r>
            <a:r>
              <a:rPr lang="pl-PL" sz="2000" dirty="0" err="1" smtClean="0"/>
              <a:t>young</a:t>
            </a:r>
            <a:r>
              <a:rPr lang="pl-PL" sz="2000" dirty="0" smtClean="0"/>
              <a:t> boy.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 smtClean="0"/>
              <a:t>He </a:t>
            </a:r>
            <a:r>
              <a:rPr lang="pl-PL" sz="2000" dirty="0" err="1" smtClean="0"/>
              <a:t>is</a:t>
            </a:r>
            <a:r>
              <a:rPr lang="pl-PL" sz="2000" dirty="0" smtClean="0"/>
              <a:t> </a:t>
            </a:r>
            <a:r>
              <a:rPr lang="pl-PL" sz="2000" dirty="0" err="1" smtClean="0"/>
              <a:t>short</a:t>
            </a:r>
            <a:r>
              <a:rPr lang="pl-PL" sz="2000" dirty="0" smtClean="0"/>
              <a:t> with fair </a:t>
            </a:r>
            <a:r>
              <a:rPr lang="pl-PL" sz="2000" dirty="0" err="1" smtClean="0"/>
              <a:t>hair</a:t>
            </a:r>
            <a:r>
              <a:rPr lang="pl-PL" sz="2000" dirty="0" smtClean="0"/>
              <a:t>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 smtClean="0"/>
              <a:t>He </a:t>
            </a:r>
            <a:r>
              <a:rPr lang="pl-PL" sz="2000" dirty="0" err="1" smtClean="0"/>
              <a:t>is</a:t>
            </a:r>
            <a:r>
              <a:rPr lang="pl-PL" sz="2000" dirty="0" smtClean="0"/>
              <a:t> </a:t>
            </a:r>
            <a:r>
              <a:rPr lang="pl-PL" sz="2000" dirty="0" err="1" smtClean="0"/>
              <a:t>dressed</a:t>
            </a:r>
            <a:r>
              <a:rPr lang="pl-PL" sz="2000" dirty="0" smtClean="0"/>
              <a:t> in a </a:t>
            </a:r>
            <a:r>
              <a:rPr lang="pl-PL" sz="2000" dirty="0" err="1" smtClean="0"/>
              <a:t>mining</a:t>
            </a:r>
            <a:r>
              <a:rPr lang="pl-PL" sz="2000" dirty="0" smtClean="0"/>
              <a:t> uniform</a:t>
            </a:r>
            <a:r>
              <a:rPr lang="pl-PL" sz="1800" dirty="0" smtClean="0"/>
              <a:t>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800" dirty="0" smtClean="0"/>
              <a:t>He </a:t>
            </a:r>
            <a:r>
              <a:rPr lang="pl-PL" sz="1800" dirty="0" err="1" smtClean="0"/>
              <a:t>is</a:t>
            </a:r>
            <a:r>
              <a:rPr lang="pl-PL" sz="1800" dirty="0" smtClean="0"/>
              <a:t> hard-</a:t>
            </a:r>
            <a:r>
              <a:rPr lang="pl-PL" sz="1800" dirty="0" err="1" smtClean="0"/>
              <a:t>working</a:t>
            </a:r>
            <a:r>
              <a:rPr lang="pl-PL" sz="1800" dirty="0" smtClean="0"/>
              <a:t> 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800" dirty="0" smtClean="0"/>
              <a:t>He </a:t>
            </a:r>
            <a:r>
              <a:rPr lang="pl-PL" sz="1800" dirty="0" err="1" smtClean="0"/>
              <a:t>is</a:t>
            </a:r>
            <a:r>
              <a:rPr lang="pl-PL" sz="1800" dirty="0" smtClean="0"/>
              <a:t> </a:t>
            </a:r>
            <a:r>
              <a:rPr lang="pl-PL" sz="1800" dirty="0" err="1" smtClean="0"/>
              <a:t>responsible</a:t>
            </a:r>
            <a:r>
              <a:rPr lang="pl-PL" sz="1800" dirty="0" smtClean="0"/>
              <a:t>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800" dirty="0" smtClean="0"/>
              <a:t>He </a:t>
            </a:r>
            <a:r>
              <a:rPr lang="pl-PL" sz="1800" dirty="0" err="1" smtClean="0"/>
              <a:t>is</a:t>
            </a:r>
            <a:r>
              <a:rPr lang="pl-PL" sz="1800" dirty="0" smtClean="0"/>
              <a:t> </a:t>
            </a:r>
            <a:r>
              <a:rPr lang="pl-PL" sz="1800" dirty="0" err="1" smtClean="0"/>
              <a:t>brave</a:t>
            </a:r>
            <a:r>
              <a:rPr lang="pl-PL" sz="1800" dirty="0" smtClean="0"/>
              <a:t> and </a:t>
            </a:r>
            <a:r>
              <a:rPr lang="pl-PL" sz="1800" dirty="0" err="1" smtClean="0"/>
              <a:t>honest</a:t>
            </a:r>
            <a:r>
              <a:rPr lang="pl-PL" sz="1800" dirty="0" smtClean="0"/>
              <a:t>. </a:t>
            </a:r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27918600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idx="4294967295"/>
          </p:nvPr>
        </p:nvSpPr>
        <p:spPr>
          <a:xfrm>
            <a:off x="598465" y="476672"/>
            <a:ext cx="8183562" cy="765175"/>
          </a:xfrm>
        </p:spPr>
        <p:txBody>
          <a:bodyPr/>
          <a:lstStyle/>
          <a:p>
            <a:r>
              <a:rPr lang="pl-PL" dirty="0" smtClean="0"/>
              <a:t>JORGUŚ - COAL MINER </a:t>
            </a:r>
            <a:endParaRPr lang="el-GR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96752"/>
            <a:ext cx="7518853" cy="4194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rostokąt 4"/>
          <p:cNvSpPr/>
          <p:nvPr/>
        </p:nvSpPr>
        <p:spPr>
          <a:xfrm>
            <a:off x="827584" y="5577281"/>
            <a:ext cx="775908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dirty="0"/>
              <a:t>His super powers are his character features</a:t>
            </a:r>
            <a:r>
              <a:rPr lang="en-GB" dirty="0"/>
              <a:t>.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68572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00034" y="1556792"/>
            <a:ext cx="3783934" cy="465829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l-PL" b="1" i="1" dirty="0" smtClean="0"/>
          </a:p>
          <a:p>
            <a:pPr marL="0" indent="0" algn="ctr">
              <a:buNone/>
            </a:pPr>
            <a:endParaRPr lang="pl-PL" b="1" i="1" dirty="0" smtClean="0"/>
          </a:p>
          <a:p>
            <a:pPr marL="0" indent="0" algn="ctr">
              <a:buNone/>
            </a:pPr>
            <a:r>
              <a:rPr lang="pl-PL" b="1" i="1" dirty="0" smtClean="0"/>
              <a:t>The </a:t>
            </a:r>
            <a:r>
              <a:rPr lang="pl-PL" b="1" i="1" dirty="0" err="1" smtClean="0"/>
              <a:t>legendary</a:t>
            </a:r>
            <a:r>
              <a:rPr lang="pl-PL" b="1" i="1" dirty="0" smtClean="0"/>
              <a:t> dragon, </a:t>
            </a:r>
            <a:r>
              <a:rPr lang="pl-PL" b="1" i="1" dirty="0" err="1" smtClean="0"/>
              <a:t>whose</a:t>
            </a:r>
            <a:r>
              <a:rPr lang="pl-PL" b="1" i="1" dirty="0" smtClean="0"/>
              <a:t> </a:t>
            </a:r>
            <a:r>
              <a:rPr lang="pl-PL" b="1" i="1" dirty="0" err="1" smtClean="0"/>
              <a:t>hide</a:t>
            </a:r>
            <a:r>
              <a:rPr lang="pl-PL" b="1" i="1" dirty="0" smtClean="0"/>
              <a:t> was a </a:t>
            </a:r>
            <a:r>
              <a:rPr lang="pl-PL" b="1" i="1" dirty="0" err="1" smtClean="0"/>
              <a:t>cave</a:t>
            </a:r>
            <a:r>
              <a:rPr lang="pl-PL" b="1" i="1" dirty="0" smtClean="0"/>
              <a:t> </a:t>
            </a:r>
            <a:r>
              <a:rPr lang="en-US" b="1" i="1" dirty="0" smtClean="0"/>
              <a:t>called the Dragon's Lair at the foot of the </a:t>
            </a:r>
            <a:r>
              <a:rPr lang="en-US" b="1" i="1" dirty="0" err="1" smtClean="0"/>
              <a:t>Wawel</a:t>
            </a:r>
            <a:r>
              <a:rPr lang="en-US" b="1" i="1" dirty="0" smtClean="0"/>
              <a:t> Hill in </a:t>
            </a:r>
            <a:r>
              <a:rPr lang="pl-PL" b="1" i="1" dirty="0" err="1" smtClean="0"/>
              <a:t>Cracow</a:t>
            </a:r>
            <a:r>
              <a:rPr lang="pl-PL" b="1" i="1" dirty="0" smtClean="0"/>
              <a:t>. </a:t>
            </a:r>
          </a:p>
          <a:p>
            <a:pPr marL="0" indent="0">
              <a:buNone/>
            </a:pPr>
            <a:endParaRPr lang="pl-PL" i="1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en-US" dirty="0" smtClean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23528" y="260648"/>
            <a:ext cx="8424936" cy="1584176"/>
          </a:xfrm>
        </p:spPr>
        <p:txBody>
          <a:bodyPr/>
          <a:lstStyle/>
          <a:p>
            <a:r>
              <a:rPr lang="pl-PL" dirty="0" smtClean="0"/>
              <a:t>Wawel </a:t>
            </a:r>
            <a:r>
              <a:rPr lang="pl-PL" dirty="0" smtClean="0"/>
              <a:t>Dragon- the most popular </a:t>
            </a:r>
            <a:r>
              <a:rPr lang="pl-PL" dirty="0" err="1" smtClean="0"/>
              <a:t>Polish</a:t>
            </a:r>
            <a:r>
              <a:rPr lang="pl-PL" dirty="0" smtClean="0"/>
              <a:t> legend</a:t>
            </a:r>
            <a:endParaRPr lang="el-G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852936"/>
            <a:ext cx="4237615" cy="2842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mocza Jama, niezwykłe miejsce u stóp wawelskiego wzgórza [GALERIA] |  Gazeta Krakows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03" y="1339043"/>
            <a:ext cx="8176706" cy="536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601815" y="116632"/>
            <a:ext cx="7756263" cy="1054250"/>
          </a:xfrm>
        </p:spPr>
        <p:txBody>
          <a:bodyPr/>
          <a:lstStyle/>
          <a:p>
            <a:r>
              <a:rPr lang="pl-PL" b="1" i="1" dirty="0" err="1" smtClean="0"/>
              <a:t>Dragon’s</a:t>
            </a:r>
            <a:r>
              <a:rPr lang="pl-PL" b="1" i="1" dirty="0" smtClean="0"/>
              <a:t> </a:t>
            </a:r>
            <a:r>
              <a:rPr lang="pl-PL" b="1" i="1" dirty="0" err="1" smtClean="0"/>
              <a:t>Lair</a:t>
            </a:r>
            <a:r>
              <a:rPr lang="pl-PL" b="1" i="1" dirty="0" smtClean="0"/>
              <a:t>  </a:t>
            </a:r>
            <a:endParaRPr lang="pl-PL" b="1" i="1" dirty="0"/>
          </a:p>
        </p:txBody>
      </p:sp>
    </p:spTree>
    <p:extLst>
      <p:ext uri="{BB962C8B-B14F-4D97-AF65-F5344CB8AC3E}">
        <p14:creationId xmlns:p14="http://schemas.microsoft.com/office/powerpoint/2010/main" val="40249981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4932040" y="0"/>
            <a:ext cx="3672408" cy="1080120"/>
          </a:xfrm>
        </p:spPr>
        <p:txBody>
          <a:bodyPr/>
          <a:lstStyle/>
          <a:p>
            <a:pPr algn="ctr"/>
            <a:r>
              <a:rPr lang="pl-PL" dirty="0" smtClean="0"/>
              <a:t>DESCRIPTION OF WAWEL DRAGON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40" y="461944"/>
            <a:ext cx="4238284" cy="5991392"/>
          </a:xfrm>
        </p:spPr>
      </p:pic>
      <p:sp>
        <p:nvSpPr>
          <p:cNvPr id="6" name="Symbol zastępczy tekstu 5"/>
          <p:cNvSpPr>
            <a:spLocks noGrp="1"/>
          </p:cNvSpPr>
          <p:nvPr>
            <p:ph type="body" sz="half" idx="2"/>
          </p:nvPr>
        </p:nvSpPr>
        <p:spPr>
          <a:xfrm>
            <a:off x="5076056" y="1196752"/>
            <a:ext cx="3569869" cy="4968552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 smtClean="0"/>
              <a:t>It </a:t>
            </a:r>
            <a:r>
              <a:rPr lang="pl-PL" sz="2000" dirty="0" err="1" smtClean="0"/>
              <a:t>is</a:t>
            </a:r>
            <a:r>
              <a:rPr lang="pl-PL" sz="2000" dirty="0" smtClean="0"/>
              <a:t> a big, </a:t>
            </a:r>
            <a:r>
              <a:rPr lang="pl-PL" sz="2000" dirty="0" err="1" smtClean="0"/>
              <a:t>green</a:t>
            </a:r>
            <a:r>
              <a:rPr lang="pl-PL" sz="2000" dirty="0" smtClean="0"/>
              <a:t> and </a:t>
            </a:r>
            <a:r>
              <a:rPr lang="pl-PL" sz="2000" dirty="0" err="1" smtClean="0"/>
              <a:t>scary</a:t>
            </a:r>
            <a:r>
              <a:rPr lang="pl-PL" sz="2000" dirty="0" smtClean="0"/>
              <a:t> </a:t>
            </a:r>
            <a:r>
              <a:rPr lang="pl-PL" sz="2000" dirty="0" err="1" smtClean="0"/>
              <a:t>creature</a:t>
            </a:r>
            <a:r>
              <a:rPr lang="pl-PL" sz="2000" dirty="0" smtClean="0"/>
              <a:t>. </a:t>
            </a:r>
          </a:p>
          <a:p>
            <a:endParaRPr lang="pl-PL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 smtClean="0"/>
              <a:t>It </a:t>
            </a:r>
            <a:r>
              <a:rPr lang="pl-PL" sz="2000" dirty="0" err="1" smtClean="0"/>
              <a:t>has</a:t>
            </a:r>
            <a:r>
              <a:rPr lang="pl-PL" sz="2000" dirty="0" smtClean="0"/>
              <a:t> </a:t>
            </a:r>
            <a:r>
              <a:rPr lang="pl-PL" sz="2000" dirty="0" err="1" smtClean="0"/>
              <a:t>got</a:t>
            </a:r>
            <a:r>
              <a:rPr lang="pl-PL" sz="2000" dirty="0" smtClean="0"/>
              <a:t> </a:t>
            </a:r>
            <a:r>
              <a:rPr lang="pl-PL" sz="2000" dirty="0" err="1" smtClean="0"/>
              <a:t>scales</a:t>
            </a:r>
            <a:r>
              <a:rPr lang="pl-PL" sz="2000" dirty="0" smtClean="0"/>
              <a:t> </a:t>
            </a:r>
            <a:r>
              <a:rPr lang="pl-PL" sz="2000" dirty="0" err="1" smtClean="0"/>
              <a:t>all</a:t>
            </a:r>
            <a:r>
              <a:rPr lang="pl-PL" sz="2000" dirty="0" smtClean="0"/>
              <a:t> </a:t>
            </a:r>
            <a:r>
              <a:rPr lang="pl-PL" sz="2000" dirty="0" err="1" smtClean="0"/>
              <a:t>over</a:t>
            </a:r>
            <a:r>
              <a:rPr lang="pl-PL" sz="2000" dirty="0" smtClean="0"/>
              <a:t> </a:t>
            </a:r>
            <a:r>
              <a:rPr lang="pl-PL" sz="2000" dirty="0" err="1" smtClean="0"/>
              <a:t>its</a:t>
            </a:r>
            <a:r>
              <a:rPr lang="pl-PL" sz="2000" dirty="0" smtClean="0"/>
              <a:t> body. </a:t>
            </a:r>
          </a:p>
          <a:p>
            <a:endParaRPr lang="pl-PL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 smtClean="0"/>
              <a:t>It </a:t>
            </a:r>
            <a:r>
              <a:rPr lang="pl-PL" sz="2000" dirty="0" err="1" smtClean="0"/>
              <a:t>has</a:t>
            </a:r>
            <a:r>
              <a:rPr lang="pl-PL" sz="2000" dirty="0" smtClean="0"/>
              <a:t> </a:t>
            </a:r>
            <a:r>
              <a:rPr lang="pl-PL" sz="2000" dirty="0" err="1" smtClean="0"/>
              <a:t>got</a:t>
            </a:r>
            <a:r>
              <a:rPr lang="pl-PL" sz="2000" dirty="0" smtClean="0"/>
              <a:t> </a:t>
            </a:r>
            <a:r>
              <a:rPr lang="pl-PL" sz="2000" dirty="0" err="1" smtClean="0"/>
              <a:t>yellow</a:t>
            </a:r>
            <a:r>
              <a:rPr lang="pl-PL" sz="2000" dirty="0" smtClean="0"/>
              <a:t> </a:t>
            </a:r>
            <a:r>
              <a:rPr lang="pl-PL" sz="2000" dirty="0" err="1" smtClean="0"/>
              <a:t>eyes</a:t>
            </a:r>
            <a:r>
              <a:rPr lang="pl-PL" sz="2000" dirty="0" smtClean="0"/>
              <a:t>, </a:t>
            </a:r>
            <a:r>
              <a:rPr lang="pl-PL" sz="2000" dirty="0" err="1" smtClean="0"/>
              <a:t>green</a:t>
            </a:r>
            <a:r>
              <a:rPr lang="pl-PL" sz="2000" dirty="0" smtClean="0"/>
              <a:t> </a:t>
            </a:r>
            <a:r>
              <a:rPr lang="pl-PL" sz="2000" dirty="0" err="1" smtClean="0"/>
              <a:t>wings</a:t>
            </a:r>
            <a:r>
              <a:rPr lang="pl-PL" sz="2000" dirty="0" smtClean="0"/>
              <a:t> and a </a:t>
            </a:r>
            <a:r>
              <a:rPr lang="pl-PL" sz="2000" dirty="0" err="1" smtClean="0"/>
              <a:t>long</a:t>
            </a:r>
            <a:r>
              <a:rPr lang="pl-PL" sz="2000" dirty="0" smtClean="0"/>
              <a:t> </a:t>
            </a:r>
            <a:r>
              <a:rPr lang="pl-PL" sz="2000" dirty="0" err="1" smtClean="0"/>
              <a:t>tail</a:t>
            </a:r>
            <a:r>
              <a:rPr lang="pl-PL" sz="2000" dirty="0" smtClean="0"/>
              <a:t>. </a:t>
            </a:r>
          </a:p>
          <a:p>
            <a:endParaRPr lang="pl-PL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 smtClean="0"/>
              <a:t>It </a:t>
            </a:r>
            <a:r>
              <a:rPr lang="pl-PL" sz="2000" dirty="0" err="1" smtClean="0"/>
              <a:t>has</a:t>
            </a:r>
            <a:r>
              <a:rPr lang="pl-PL" sz="2000" dirty="0" smtClean="0"/>
              <a:t> </a:t>
            </a:r>
            <a:r>
              <a:rPr lang="pl-PL" sz="2000" dirty="0" err="1" smtClean="0"/>
              <a:t>got</a:t>
            </a:r>
            <a:r>
              <a:rPr lang="pl-PL" sz="2000" dirty="0" smtClean="0"/>
              <a:t> </a:t>
            </a:r>
            <a:r>
              <a:rPr lang="pl-PL" sz="2000" dirty="0" err="1" smtClean="0"/>
              <a:t>horns</a:t>
            </a:r>
            <a:r>
              <a:rPr lang="pl-PL" sz="2000" dirty="0" smtClean="0"/>
              <a:t> and </a:t>
            </a:r>
            <a:r>
              <a:rPr lang="pl-PL" sz="2000" dirty="0" err="1" smtClean="0"/>
              <a:t>sharp</a:t>
            </a:r>
            <a:r>
              <a:rPr lang="pl-PL" sz="2000" dirty="0" smtClean="0"/>
              <a:t> </a:t>
            </a:r>
            <a:r>
              <a:rPr lang="pl-PL" sz="2000" dirty="0" err="1" smtClean="0"/>
              <a:t>claws</a:t>
            </a:r>
            <a:r>
              <a:rPr lang="pl-PL" sz="2000" dirty="0" smtClean="0"/>
              <a:t>.</a:t>
            </a:r>
          </a:p>
          <a:p>
            <a:r>
              <a:rPr lang="pl-PL" sz="2000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/>
              <a:t>It </a:t>
            </a:r>
            <a:r>
              <a:rPr lang="pl-PL" sz="2000" dirty="0" err="1"/>
              <a:t>has</a:t>
            </a:r>
            <a:r>
              <a:rPr lang="pl-PL" sz="2000" dirty="0"/>
              <a:t> </a:t>
            </a:r>
            <a:r>
              <a:rPr lang="pl-PL" sz="2000" dirty="0" err="1"/>
              <a:t>got</a:t>
            </a:r>
            <a:r>
              <a:rPr lang="pl-PL" sz="2000" dirty="0"/>
              <a:t> big  and </a:t>
            </a:r>
            <a:r>
              <a:rPr lang="pl-PL" sz="2000" dirty="0" err="1"/>
              <a:t>sharp</a:t>
            </a:r>
            <a:r>
              <a:rPr lang="pl-PL" sz="2000" dirty="0"/>
              <a:t> </a:t>
            </a:r>
            <a:r>
              <a:rPr lang="pl-PL" sz="2000" dirty="0" err="1"/>
              <a:t>teeth</a:t>
            </a:r>
            <a:r>
              <a:rPr lang="pl-PL" sz="2000" dirty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733639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1560" y="189122"/>
            <a:ext cx="4968552" cy="667556"/>
          </a:xfrm>
        </p:spPr>
        <p:txBody>
          <a:bodyPr/>
          <a:lstStyle/>
          <a:p>
            <a:pPr algn="ctr"/>
            <a:r>
              <a:rPr lang="pl-PL" sz="3200" b="1" dirty="0" smtClean="0"/>
              <a:t/>
            </a:r>
            <a:br>
              <a:rPr lang="pl-PL" sz="3200" b="1" dirty="0" smtClean="0"/>
            </a:br>
            <a:r>
              <a:rPr lang="pl-PL" b="1" dirty="0" smtClean="0"/>
              <a:t>The story of Wawel Dragon </a:t>
            </a:r>
            <a:endParaRPr lang="pl-PL" sz="3200" b="1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l-PL" dirty="0" smtClean="0"/>
          </a:p>
          <a:p>
            <a:endParaRPr lang="pl-PL" dirty="0"/>
          </a:p>
          <a:p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323528" y="856678"/>
            <a:ext cx="597666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dirty="0" err="1" smtClean="0"/>
              <a:t>Once</a:t>
            </a:r>
            <a:r>
              <a:rPr lang="pl-PL" dirty="0" smtClean="0"/>
              <a:t> upon a </a:t>
            </a:r>
            <a:r>
              <a:rPr lang="pl-PL" dirty="0" err="1" smtClean="0"/>
              <a:t>time</a:t>
            </a:r>
            <a:r>
              <a:rPr lang="pl-PL" dirty="0" smtClean="0"/>
              <a:t> </a:t>
            </a:r>
            <a:r>
              <a:rPr lang="pl-PL" dirty="0" err="1" smtClean="0"/>
              <a:t>there</a:t>
            </a:r>
            <a:r>
              <a:rPr lang="pl-PL" dirty="0" smtClean="0"/>
              <a:t> was a d</a:t>
            </a:r>
            <a:r>
              <a:rPr lang="en-US" dirty="0" err="1" smtClean="0"/>
              <a:t>ragon</a:t>
            </a:r>
            <a:r>
              <a:rPr lang="pl-PL" dirty="0" smtClean="0"/>
              <a:t>, </a:t>
            </a:r>
            <a:r>
              <a:rPr lang="pl-PL" dirty="0" err="1" smtClean="0"/>
              <a:t>which</a:t>
            </a:r>
            <a:r>
              <a:rPr lang="en-US" dirty="0" smtClean="0"/>
              <a:t> lived </a:t>
            </a:r>
            <a:r>
              <a:rPr lang="en-US" dirty="0"/>
              <a:t>in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en-US" dirty="0" smtClean="0"/>
              <a:t>a </a:t>
            </a:r>
            <a:r>
              <a:rPr lang="en-US" dirty="0"/>
              <a:t>den under </a:t>
            </a:r>
            <a:r>
              <a:rPr lang="en-US" dirty="0" err="1"/>
              <a:t>Wawel</a:t>
            </a:r>
            <a:r>
              <a:rPr lang="en-US" dirty="0"/>
              <a:t> Hill and </a:t>
            </a:r>
            <a:r>
              <a:rPr lang="en-US" dirty="0" err="1"/>
              <a:t>terrorised</a:t>
            </a:r>
            <a:r>
              <a:rPr lang="en-US" dirty="0"/>
              <a:t> all </a:t>
            </a:r>
            <a:r>
              <a:rPr lang="pl-PL" dirty="0" err="1" smtClean="0"/>
              <a:t>people</a:t>
            </a:r>
            <a:r>
              <a:rPr lang="pl-PL" dirty="0" smtClean="0"/>
              <a:t> </a:t>
            </a:r>
            <a:r>
              <a:rPr lang="en-US" dirty="0" smtClean="0"/>
              <a:t>of </a:t>
            </a:r>
            <a:r>
              <a:rPr lang="en-US" dirty="0"/>
              <a:t>King </a:t>
            </a:r>
            <a:r>
              <a:rPr lang="en-US" dirty="0" err="1"/>
              <a:t>Krak’s</a:t>
            </a:r>
            <a:r>
              <a:rPr lang="en-US" dirty="0"/>
              <a:t> town. </a:t>
            </a:r>
            <a:endParaRPr lang="pl-PL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They </a:t>
            </a:r>
            <a:r>
              <a:rPr lang="en-US" dirty="0"/>
              <a:t>had to feed </a:t>
            </a:r>
            <a:r>
              <a:rPr lang="pl-PL" dirty="0" smtClean="0"/>
              <a:t> </a:t>
            </a:r>
            <a:r>
              <a:rPr lang="pl-PL" dirty="0" err="1" smtClean="0"/>
              <a:t>it</a:t>
            </a:r>
            <a:r>
              <a:rPr lang="pl-PL" dirty="0" smtClean="0"/>
              <a:t> </a:t>
            </a:r>
            <a:r>
              <a:rPr lang="en-US" dirty="0" smtClean="0"/>
              <a:t>by </a:t>
            </a:r>
            <a:r>
              <a:rPr lang="en-US" dirty="0"/>
              <a:t>giving him </a:t>
            </a:r>
            <a:r>
              <a:rPr lang="pl-PL" dirty="0" err="1" smtClean="0"/>
              <a:t>sheep</a:t>
            </a:r>
            <a:r>
              <a:rPr lang="pl-PL" dirty="0" smtClean="0"/>
              <a:t>. </a:t>
            </a:r>
          </a:p>
          <a:p>
            <a:pPr>
              <a:lnSpc>
                <a:spcPct val="150000"/>
              </a:lnSpc>
            </a:pPr>
            <a:r>
              <a:rPr lang="pl-PL" dirty="0" smtClean="0"/>
              <a:t>No </a:t>
            </a:r>
            <a:r>
              <a:rPr lang="pl-PL" dirty="0" err="1" smtClean="0"/>
              <a:t>knight</a:t>
            </a:r>
            <a:r>
              <a:rPr lang="pl-PL" dirty="0"/>
              <a:t> </a:t>
            </a:r>
            <a:r>
              <a:rPr lang="pl-PL" dirty="0" err="1" smtClean="0"/>
              <a:t>could</a:t>
            </a:r>
            <a:r>
              <a:rPr lang="pl-PL" dirty="0" smtClean="0"/>
              <a:t> </a:t>
            </a:r>
            <a:r>
              <a:rPr lang="pl-PL" dirty="0" err="1" smtClean="0"/>
              <a:t>defeat</a:t>
            </a:r>
            <a:r>
              <a:rPr lang="pl-PL" dirty="0" smtClean="0"/>
              <a:t> </a:t>
            </a:r>
            <a:r>
              <a:rPr lang="pl-PL" dirty="0" err="1" smtClean="0"/>
              <a:t>it</a:t>
            </a:r>
            <a:r>
              <a:rPr lang="pl-PL" dirty="0"/>
              <a:t> </a:t>
            </a:r>
            <a:r>
              <a:rPr lang="pl-PL" dirty="0" err="1" smtClean="0"/>
              <a:t>until</a:t>
            </a:r>
            <a:r>
              <a:rPr lang="pl-PL" dirty="0" smtClean="0"/>
              <a:t> one </a:t>
            </a:r>
            <a:r>
              <a:rPr lang="pl-PL" dirty="0" err="1" smtClean="0"/>
              <a:t>day</a:t>
            </a:r>
            <a:r>
              <a:rPr lang="pl-PL" dirty="0" smtClean="0"/>
              <a:t> a </a:t>
            </a:r>
            <a:r>
              <a:rPr lang="pl-PL" dirty="0" err="1" smtClean="0"/>
              <a:t>shoemaker</a:t>
            </a:r>
            <a:r>
              <a:rPr lang="pl-PL" dirty="0" smtClean="0"/>
              <a:t> </a:t>
            </a:r>
            <a:r>
              <a:rPr lang="pl-PL" dirty="0" err="1" smtClean="0"/>
              <a:t>called</a:t>
            </a:r>
            <a:r>
              <a:rPr lang="pl-PL" dirty="0" smtClean="0"/>
              <a:t> </a:t>
            </a:r>
            <a:r>
              <a:rPr lang="pl-PL" dirty="0" err="1" smtClean="0"/>
              <a:t>Skuba</a:t>
            </a:r>
            <a:r>
              <a:rPr lang="pl-PL" dirty="0" smtClean="0"/>
              <a:t> </a:t>
            </a:r>
            <a:r>
              <a:rPr lang="pl-PL" dirty="0" err="1" smtClean="0"/>
              <a:t>killed</a:t>
            </a:r>
            <a:r>
              <a:rPr lang="pl-PL" dirty="0" smtClean="0"/>
              <a:t> </a:t>
            </a:r>
            <a:r>
              <a:rPr lang="pl-PL" dirty="0" err="1" smtClean="0"/>
              <a:t>it</a:t>
            </a:r>
            <a:r>
              <a:rPr lang="pl-PL" dirty="0" smtClean="0"/>
              <a:t> </a:t>
            </a:r>
            <a:r>
              <a:rPr lang="pl-PL" dirty="0" err="1" smtClean="0"/>
              <a:t>using</a:t>
            </a:r>
            <a:r>
              <a:rPr lang="pl-PL" dirty="0" smtClean="0"/>
              <a:t> a trick. </a:t>
            </a:r>
          </a:p>
          <a:p>
            <a:pPr>
              <a:lnSpc>
                <a:spcPct val="150000"/>
              </a:lnSpc>
            </a:pPr>
            <a:r>
              <a:rPr lang="pl-PL" dirty="0" smtClean="0"/>
              <a:t>He </a:t>
            </a:r>
            <a:r>
              <a:rPr lang="pl-PL" dirty="0" err="1" smtClean="0"/>
              <a:t>stuffed</a:t>
            </a:r>
            <a:r>
              <a:rPr lang="pl-PL" dirty="0" smtClean="0"/>
              <a:t> a </a:t>
            </a:r>
            <a:r>
              <a:rPr lang="pl-PL" dirty="0" err="1" smtClean="0"/>
              <a:t>sheep</a:t>
            </a:r>
            <a:r>
              <a:rPr lang="pl-PL" dirty="0" smtClean="0"/>
              <a:t> with </a:t>
            </a:r>
            <a:r>
              <a:rPr lang="pl-PL" dirty="0" err="1" smtClean="0"/>
              <a:t>sulphor</a:t>
            </a:r>
            <a:r>
              <a:rPr lang="pl-PL" dirty="0" smtClean="0"/>
              <a:t> and </a:t>
            </a:r>
            <a:r>
              <a:rPr lang="pl-PL" dirty="0" err="1" smtClean="0"/>
              <a:t>pu</a:t>
            </a:r>
            <a:r>
              <a:rPr lang="pl-PL" dirty="0" smtClean="0"/>
              <a:t> </a:t>
            </a:r>
            <a:r>
              <a:rPr lang="pl-PL" dirty="0" err="1" smtClean="0"/>
              <a:t>it</a:t>
            </a:r>
            <a:r>
              <a:rPr lang="pl-PL" dirty="0" smtClean="0"/>
              <a:t> in front of </a:t>
            </a:r>
            <a:r>
              <a:rPr lang="pl-PL" dirty="0" err="1" smtClean="0"/>
              <a:t>dragon’s</a:t>
            </a:r>
            <a:r>
              <a:rPr lang="pl-PL" dirty="0" smtClean="0"/>
              <a:t> </a:t>
            </a:r>
            <a:r>
              <a:rPr lang="pl-PL" dirty="0" err="1" smtClean="0"/>
              <a:t>lair</a:t>
            </a:r>
            <a:r>
              <a:rPr lang="pl-PL" dirty="0" smtClean="0"/>
              <a:t>. The dragon </a:t>
            </a:r>
            <a:r>
              <a:rPr lang="pl-PL" dirty="0" err="1" smtClean="0"/>
              <a:t>ate</a:t>
            </a:r>
            <a:r>
              <a:rPr lang="pl-PL" dirty="0" smtClean="0"/>
              <a:t> the </a:t>
            </a:r>
            <a:r>
              <a:rPr lang="pl-PL" dirty="0" err="1" smtClean="0"/>
              <a:t>sheep</a:t>
            </a:r>
            <a:r>
              <a:rPr lang="pl-PL" dirty="0" smtClean="0"/>
              <a:t>. </a:t>
            </a:r>
          </a:p>
          <a:p>
            <a:pPr>
              <a:lnSpc>
                <a:spcPct val="150000"/>
              </a:lnSpc>
            </a:pPr>
            <a:r>
              <a:rPr lang="en-US" dirty="0"/>
              <a:t>Immediately, </a:t>
            </a:r>
            <a:r>
              <a:rPr lang="pl-PL" dirty="0" err="1" smtClean="0"/>
              <a:t>it</a:t>
            </a:r>
            <a:r>
              <a:rPr lang="en-US" dirty="0" smtClean="0"/>
              <a:t> </a:t>
            </a:r>
            <a:r>
              <a:rPr lang="en-US" dirty="0"/>
              <a:t>felt a bad pain and burning in the throat. To quench his thirst, the Dragon started to drink from the Vistula River. </a:t>
            </a:r>
            <a:endParaRPr lang="pl-PL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However</a:t>
            </a:r>
            <a:r>
              <a:rPr lang="en-US" dirty="0"/>
              <a:t>, as water cannot extinguish burning </a:t>
            </a:r>
            <a:r>
              <a:rPr lang="en-US" dirty="0" err="1"/>
              <a:t>sulphur</a:t>
            </a:r>
            <a:r>
              <a:rPr lang="en-US" dirty="0"/>
              <a:t>, the gases produced by the fires inside him made the beast explode. </a:t>
            </a:r>
            <a:endParaRPr lang="pl-PL" dirty="0" smtClean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4178" y="188640"/>
            <a:ext cx="2796540" cy="2087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420888"/>
            <a:ext cx="2790526" cy="197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621863"/>
            <a:ext cx="2790526" cy="2071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96354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idx="4294967295"/>
          </p:nvPr>
        </p:nvSpPr>
        <p:spPr>
          <a:xfrm>
            <a:off x="960438" y="428625"/>
            <a:ext cx="8183562" cy="765175"/>
          </a:xfrm>
        </p:spPr>
        <p:txBody>
          <a:bodyPr/>
          <a:lstStyle/>
          <a:p>
            <a:r>
              <a:rPr lang="pl-PL" dirty="0" smtClean="0"/>
              <a:t>Wawel Dragon</a:t>
            </a:r>
            <a:endParaRPr lang="el-GR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22765"/>
            <a:ext cx="8589420" cy="4791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err="1" smtClean="0"/>
              <a:t>Dragon’s</a:t>
            </a:r>
            <a:r>
              <a:rPr lang="pl-PL" dirty="0" smtClean="0"/>
              <a:t> super </a:t>
            </a:r>
            <a:r>
              <a:rPr lang="pl-PL" dirty="0" err="1" smtClean="0"/>
              <a:t>powers</a:t>
            </a:r>
            <a:r>
              <a:rPr lang="pl-PL" dirty="0"/>
              <a:t>: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4294967295"/>
          </p:nvPr>
        </p:nvSpPr>
        <p:spPr>
          <a:xfrm>
            <a:off x="971601" y="2492896"/>
            <a:ext cx="7344815" cy="3628504"/>
          </a:xfrm>
        </p:spPr>
        <p:txBody>
          <a:bodyPr/>
          <a:lstStyle/>
          <a:p>
            <a:pPr algn="ctr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dirty="0" smtClean="0"/>
              <a:t>The Wawel Dragon  </a:t>
            </a:r>
            <a:r>
              <a:rPr lang="pl-PL" dirty="0" err="1" smtClean="0"/>
              <a:t>can</a:t>
            </a:r>
            <a:r>
              <a:rPr lang="pl-PL" dirty="0" smtClean="0"/>
              <a:t> </a:t>
            </a:r>
            <a:r>
              <a:rPr lang="pl-PL" dirty="0" err="1" smtClean="0"/>
              <a:t>fly</a:t>
            </a:r>
            <a:r>
              <a:rPr lang="pl-PL" dirty="0" smtClean="0"/>
              <a:t>. </a:t>
            </a:r>
          </a:p>
          <a:p>
            <a:pPr algn="ctr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dirty="0" err="1" smtClean="0"/>
              <a:t>Above</a:t>
            </a:r>
            <a:r>
              <a:rPr lang="pl-PL" dirty="0" smtClean="0"/>
              <a:t> the </a:t>
            </a:r>
            <a:r>
              <a:rPr lang="pl-PL" dirty="0" err="1" smtClean="0"/>
              <a:t>clouds</a:t>
            </a:r>
            <a:r>
              <a:rPr lang="pl-PL" dirty="0" smtClean="0"/>
              <a:t> </a:t>
            </a:r>
            <a:r>
              <a:rPr lang="pl-PL" dirty="0" err="1" smtClean="0"/>
              <a:t>it</a:t>
            </a:r>
            <a:r>
              <a:rPr lang="pl-PL" dirty="0" smtClean="0"/>
              <a:t> </a:t>
            </a:r>
            <a:r>
              <a:rPr lang="pl-PL" dirty="0" err="1" smtClean="0"/>
              <a:t>is</a:t>
            </a:r>
            <a:r>
              <a:rPr lang="pl-PL" dirty="0" smtClean="0"/>
              <a:t> </a:t>
            </a:r>
            <a:r>
              <a:rPr lang="pl-PL" dirty="0" err="1" smtClean="0"/>
              <a:t>invisible</a:t>
            </a:r>
            <a:r>
              <a:rPr lang="pl-PL" dirty="0" smtClean="0"/>
              <a:t>. </a:t>
            </a:r>
            <a:endParaRPr lang="pl-PL" dirty="0" smtClean="0"/>
          </a:p>
          <a:p>
            <a:pPr algn="ctr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dirty="0" smtClean="0"/>
              <a:t>It </a:t>
            </a:r>
            <a:r>
              <a:rPr lang="pl-PL" dirty="0" err="1" smtClean="0"/>
              <a:t>breaths</a:t>
            </a:r>
            <a:r>
              <a:rPr lang="pl-PL" dirty="0" smtClean="0"/>
              <a:t> </a:t>
            </a:r>
            <a:r>
              <a:rPr lang="pl-PL" dirty="0" err="1" smtClean="0"/>
              <a:t>fire</a:t>
            </a:r>
            <a:r>
              <a:rPr lang="pl-PL" dirty="0" smtClean="0"/>
              <a:t>.</a:t>
            </a:r>
          </a:p>
          <a:p>
            <a:pPr algn="ctr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dirty="0" smtClean="0"/>
              <a:t>It </a:t>
            </a:r>
            <a:r>
              <a:rPr lang="pl-PL" dirty="0" err="1" smtClean="0"/>
              <a:t>is</a:t>
            </a:r>
            <a:r>
              <a:rPr lang="pl-PL" dirty="0" smtClean="0"/>
              <a:t> </a:t>
            </a:r>
            <a:r>
              <a:rPr lang="pl-PL" dirty="0" err="1" smtClean="0"/>
              <a:t>very</a:t>
            </a:r>
            <a:r>
              <a:rPr lang="pl-PL" dirty="0" smtClean="0"/>
              <a:t> </a:t>
            </a:r>
            <a:r>
              <a:rPr lang="pl-PL" dirty="0" err="1" smtClean="0"/>
              <a:t>strong</a:t>
            </a:r>
            <a:r>
              <a:rPr lang="pl-PL" dirty="0" smtClean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endParaRPr lang="pl-PL" dirty="0" smtClean="0"/>
          </a:p>
          <a:p>
            <a:pPr>
              <a:buFont typeface="Wingdings" panose="05000000000000000000" pitchFamily="2" charset="2"/>
              <a:buChar char="Ø"/>
            </a:pPr>
            <a:endParaRPr lang="pl-P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911938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71600" y="1173665"/>
            <a:ext cx="4032448" cy="1584176"/>
          </a:xfrm>
        </p:spPr>
        <p:txBody>
          <a:bodyPr/>
          <a:lstStyle/>
          <a:p>
            <a:r>
              <a:rPr lang="pl-PL" i="1" dirty="0" smtClean="0"/>
              <a:t>UPPER SILESIA </a:t>
            </a:r>
            <a:endParaRPr lang="pl-PL" i="1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24699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2400" dirty="0"/>
              <a:t>In Upper Silesia- the region of Poland were we live- there are large deposits of coal underground</a:t>
            </a:r>
            <a:r>
              <a:rPr lang="en-GB" sz="2400" dirty="0" smtClean="0"/>
              <a:t>.</a:t>
            </a: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en-GB" sz="2400" dirty="0" smtClean="0"/>
              <a:t> </a:t>
            </a:r>
            <a:r>
              <a:rPr lang="en-GB" sz="2400" dirty="0"/>
              <a:t>In the past, this was the main industry of the region. </a:t>
            </a:r>
            <a:endParaRPr lang="pl-PL" sz="2400" dirty="0"/>
          </a:p>
        </p:txBody>
      </p:sp>
      <p:pic>
        <p:nvPicPr>
          <p:cNvPr id="1026" name="Picture 2" descr="Powie mi ktoś jakie miasta, region zawiera się w... - Bordowy2137 - Wykop.p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548679"/>
            <a:ext cx="2736304" cy="2834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64526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ymbol zastępczy obrazu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1" r="5801"/>
          <a:stretch>
            <a:fillRect/>
          </a:stretch>
        </p:blipFill>
        <p:spPr/>
      </p:pic>
      <p:sp>
        <p:nvSpPr>
          <p:cNvPr id="3" name="Symbol zastępczy tekstu 2"/>
          <p:cNvSpPr>
            <a:spLocks noGrp="1"/>
          </p:cNvSpPr>
          <p:nvPr>
            <p:ph type="body" sz="half" idx="2"/>
          </p:nvPr>
        </p:nvSpPr>
        <p:spPr>
          <a:xfrm>
            <a:off x="688488" y="5373216"/>
            <a:ext cx="7771943" cy="755952"/>
          </a:xfrm>
        </p:spPr>
        <p:txBody>
          <a:bodyPr/>
          <a:lstStyle/>
          <a:p>
            <a:r>
              <a:rPr lang="en-GB" dirty="0"/>
              <a:t>Towns and cities were built around the coal mines. For people living here mining was the only work. It has been very hard and dangerous since now. </a:t>
            </a:r>
            <a:endParaRPr lang="pl-PL" dirty="0"/>
          </a:p>
          <a:p>
            <a:endParaRPr lang="pl-PL" dirty="0"/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COAL MINE  IN  KNURÓW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681707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warda oprawa">
  <a:themeElements>
    <a:clrScheme name="Twarda oprawa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Twarda oprawa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Twarda oprawa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371</TotalTime>
  <Words>381</Words>
  <Application>Microsoft Office PowerPoint</Application>
  <PresentationFormat>Pokaz na ekranie (4:3)</PresentationFormat>
  <Paragraphs>73</Paragraphs>
  <Slides>19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20" baseType="lpstr">
      <vt:lpstr>Twarda oprawa</vt:lpstr>
      <vt:lpstr>Polish Heroes of legends</vt:lpstr>
      <vt:lpstr>Wawel Dragon- the most popular Polish legend</vt:lpstr>
      <vt:lpstr>Dragon’s Lair  </vt:lpstr>
      <vt:lpstr>DESCRIPTION OF WAWEL DRAGON</vt:lpstr>
      <vt:lpstr> The story of Wawel Dragon </vt:lpstr>
      <vt:lpstr>Wawel Dragon</vt:lpstr>
      <vt:lpstr>Dragon’s super powers:</vt:lpstr>
      <vt:lpstr>UPPER SILESIA </vt:lpstr>
      <vt:lpstr>COAL MINE  IN  KNURÓW </vt:lpstr>
      <vt:lpstr>UNDERGROUND OF THE COAL MINE IN KNURÓW</vt:lpstr>
      <vt:lpstr>COAL  MINE</vt:lpstr>
      <vt:lpstr>The Treasurer  Skarbek</vt:lpstr>
      <vt:lpstr>DESCRIPTION OF THE TREASURER</vt:lpstr>
      <vt:lpstr>The Treasurer</vt:lpstr>
      <vt:lpstr>His super powers: </vt:lpstr>
      <vt:lpstr>Jorguś – coalminer </vt:lpstr>
      <vt:lpstr>The coal miner</vt:lpstr>
      <vt:lpstr>DESCRIPTION  OF JORGUŚ</vt:lpstr>
      <vt:lpstr>JORGUŚ - COAL MINER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Meet the two greek Heroes</dc:title>
  <dc:creator>user</dc:creator>
  <cp:lastModifiedBy>Karolina Tackowiak</cp:lastModifiedBy>
  <cp:revision>54</cp:revision>
  <dcterms:created xsi:type="dcterms:W3CDTF">2022-09-19T08:07:21Z</dcterms:created>
  <dcterms:modified xsi:type="dcterms:W3CDTF">2022-09-29T04:34:37Z</dcterms:modified>
</cp:coreProperties>
</file>