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78" r:id="rId20"/>
    <p:sldId id="280" r:id="rId21"/>
    <p:sldId id="281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03/10/2022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03/10/2022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03/10/2022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03/10/2022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03/10/2022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03/10/2022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03/10/2022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03/10/2022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03/10/2022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03/10/2022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CFB-D33A-42BA-957A-76399D65D5BB}" type="datetimeFigureOut">
              <a:rPr lang="el-GR" smtClean="0"/>
              <a:pPr/>
              <a:t>03/10/2022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B49CFB-D33A-42BA-957A-76399D65D5BB}" type="datetimeFigureOut">
              <a:rPr lang="el-GR" smtClean="0"/>
              <a:pPr/>
              <a:t>03/10/2022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0E8227-12F1-42C9-8C9E-35B1CEA4A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00172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The G</a:t>
            </a:r>
            <a:r>
              <a:rPr sz="4400">
                <a:solidFill>
                  <a:srgbClr val="002060"/>
                </a:solidFill>
              </a:rPr>
              <a:t>reek Heroes</a:t>
            </a:r>
            <a:br>
              <a:rPr lang="en-US" sz="4400" dirty="0"/>
            </a:br>
            <a:endParaRPr lang="el-GR" sz="44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71472" y="2214554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13</a:t>
            </a:r>
            <a:r>
              <a:rPr lang="en-US" sz="2800" baseline="30000" dirty="0">
                <a:solidFill>
                  <a:srgbClr val="0070C0"/>
                </a:solidFill>
              </a:rPr>
              <a:t>th</a:t>
            </a:r>
            <a:r>
              <a:rPr lang="en-US" sz="2800" dirty="0">
                <a:solidFill>
                  <a:srgbClr val="0070C0"/>
                </a:solidFill>
              </a:rPr>
              <a:t> Primary School of </a:t>
            </a:r>
            <a:r>
              <a:rPr lang="en-US" sz="2800" dirty="0" err="1">
                <a:solidFill>
                  <a:srgbClr val="0070C0"/>
                </a:solidFill>
              </a:rPr>
              <a:t>Kalamata</a:t>
            </a:r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4" name="3 - Εικόνα" descr="13sch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174" y="928670"/>
            <a:ext cx="1928826" cy="2475532"/>
          </a:xfrm>
          <a:prstGeom prst="rect">
            <a:avLst/>
          </a:prstGeom>
        </p:spPr>
      </p:pic>
      <p:pic>
        <p:nvPicPr>
          <p:cNvPr id="10" name="9 - Εικόνα" descr="Mytheurolog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3571876"/>
            <a:ext cx="4230523" cy="2753198"/>
          </a:xfrm>
          <a:prstGeom prst="rect">
            <a:avLst/>
          </a:prstGeom>
        </p:spPr>
      </p:pic>
      <p:pic>
        <p:nvPicPr>
          <p:cNvPr id="11" name="10 - Εικόνα" descr="eu_flag_co_funded_pos_rgb_left (υποχρεωτικό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77"/>
          <a:stretch>
            <a:fillRect/>
          </a:stretch>
        </p:blipFill>
        <p:spPr>
          <a:xfrm>
            <a:off x="5214942" y="5072074"/>
            <a:ext cx="3318619" cy="1073671"/>
          </a:xfrm>
          <a:prstGeom prst="rect">
            <a:avLst/>
          </a:prstGeom>
        </p:spPr>
      </p:pic>
      <p:pic>
        <p:nvPicPr>
          <p:cNvPr id="12" name="11 - Εικόνα" descr="LogoIKY-υποχρεωτικό-1-150x1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3786190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7858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most important labors of Hercules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57224" y="1000108"/>
            <a:ext cx="7286676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steal of the Mares of </a:t>
            </a:r>
            <a:r>
              <a:rPr lang="en-US" dirty="0" err="1"/>
              <a:t>Diomedes</a:t>
            </a:r>
            <a:endParaRPr lang="el-GR" dirty="0"/>
          </a:p>
        </p:txBody>
      </p:sp>
      <p:pic>
        <p:nvPicPr>
          <p:cNvPr id="9" name="8 - Εικόνα" descr="diomidis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49" b="10959"/>
          <a:stretch>
            <a:fillRect/>
          </a:stretch>
        </p:blipFill>
        <p:spPr>
          <a:xfrm>
            <a:off x="285720" y="1571612"/>
            <a:ext cx="6257940" cy="4286280"/>
          </a:xfrm>
          <a:prstGeom prst="rect">
            <a:avLst/>
          </a:prstGeom>
        </p:spPr>
      </p:pic>
      <p:pic>
        <p:nvPicPr>
          <p:cNvPr id="10" name="9 - Εικόνα" descr="hors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4071942"/>
            <a:ext cx="2286016" cy="185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785818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The dung of </a:t>
            </a:r>
            <a:r>
              <a:rPr lang="en-GB" sz="2800" dirty="0" err="1">
                <a:solidFill>
                  <a:srgbClr val="0070C0"/>
                </a:solidFill>
              </a:rPr>
              <a:t>Augeas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00034" y="1214422"/>
            <a:ext cx="50720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fifth labor of Hercules was to clean up the dung of the stables of </a:t>
            </a:r>
            <a:r>
              <a:rPr lang="en-US" dirty="0" err="1"/>
              <a:t>Augeas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Augeas</a:t>
            </a:r>
            <a:r>
              <a:rPr lang="en-US" dirty="0"/>
              <a:t> was the king of </a:t>
            </a:r>
            <a:r>
              <a:rPr lang="en-US" dirty="0" err="1"/>
              <a:t>Ilis</a:t>
            </a:r>
            <a:r>
              <a:rPr lang="en-US" dirty="0"/>
              <a:t> and he had in his possession 3000 oxen in huge stables that had not been cleaned for 30 years. </a:t>
            </a:r>
          </a:p>
          <a:p>
            <a:endParaRPr lang="en-US" dirty="0"/>
          </a:p>
          <a:p>
            <a:r>
              <a:rPr lang="en-US" dirty="0" err="1"/>
              <a:t>Eurystheus</a:t>
            </a:r>
            <a:r>
              <a:rPr lang="en-US" dirty="0"/>
              <a:t> ordered Hercules to clean the stables in one day in exchange for a tenth per cent of the flock. </a:t>
            </a:r>
          </a:p>
          <a:p>
            <a:endParaRPr lang="en-US" dirty="0"/>
          </a:p>
          <a:p>
            <a:r>
              <a:rPr lang="en-US" dirty="0"/>
              <a:t>Hercules cleaned the manure by digging two ditches in the foundations of the stables and diverting through them the waters of the </a:t>
            </a:r>
            <a:r>
              <a:rPr lang="en-US" dirty="0" err="1"/>
              <a:t>Peinios</a:t>
            </a:r>
            <a:r>
              <a:rPr lang="en-US" dirty="0"/>
              <a:t> River and the </a:t>
            </a:r>
            <a:r>
              <a:rPr lang="en-US" dirty="0" err="1"/>
              <a:t>Alpheios</a:t>
            </a:r>
            <a:r>
              <a:rPr lang="en-US" dirty="0"/>
              <a:t> River. </a:t>
            </a:r>
            <a:endParaRPr lang="el-GR" dirty="0"/>
          </a:p>
          <a:p>
            <a:endParaRPr lang="el-GR" dirty="0"/>
          </a:p>
        </p:txBody>
      </p:sp>
      <p:pic>
        <p:nvPicPr>
          <p:cNvPr id="5" name="4 - Εικόνα" descr="stabl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1428736"/>
            <a:ext cx="29051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785818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The dung of </a:t>
            </a:r>
            <a:r>
              <a:rPr lang="en-GB" sz="2800" dirty="0" err="1">
                <a:solidFill>
                  <a:srgbClr val="0070C0"/>
                </a:solidFill>
              </a:rPr>
              <a:t>Augeas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00034" y="1214422"/>
            <a:ext cx="50720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waters of these two rivers carried away all the manure. </a:t>
            </a:r>
          </a:p>
          <a:p>
            <a:endParaRPr lang="en-US" dirty="0"/>
          </a:p>
          <a:p>
            <a:r>
              <a:rPr lang="en-US" dirty="0"/>
              <a:t>Having finished his task within the fixed time, Hercules asked the king for his reward, but he refused to give it to him. </a:t>
            </a:r>
          </a:p>
          <a:p>
            <a:endParaRPr lang="en-US" dirty="0"/>
          </a:p>
          <a:p>
            <a:r>
              <a:rPr lang="en-US" dirty="0"/>
              <a:t>In the trial that followed to resolve the dispute, </a:t>
            </a:r>
            <a:r>
              <a:rPr lang="en-US" dirty="0" err="1"/>
              <a:t>Phyleas</a:t>
            </a:r>
            <a:r>
              <a:rPr lang="en-US" dirty="0"/>
              <a:t>, the son of </a:t>
            </a:r>
            <a:r>
              <a:rPr lang="en-US" dirty="0" err="1"/>
              <a:t>Augeas</a:t>
            </a:r>
            <a:r>
              <a:rPr lang="en-US" dirty="0"/>
              <a:t>, testified in favor of Hercules and for this reason he was expelled from Elis along with Hercules by royal order of </a:t>
            </a:r>
            <a:r>
              <a:rPr lang="en-US" dirty="0" err="1"/>
              <a:t>Augeas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Several years later Hercules returned to Elis, conquered the city and killed </a:t>
            </a:r>
            <a:r>
              <a:rPr lang="en-US" dirty="0" err="1"/>
              <a:t>Augeas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pic>
        <p:nvPicPr>
          <p:cNvPr id="5" name="4 - Εικόνα" descr="hcf81ceb1cebacebbceaecf82tiresias-press-blogspot-c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1285860"/>
            <a:ext cx="2857520" cy="4233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greek-gods-1200x900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08"/>
            <a:ext cx="9144000" cy="6794783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457200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12 Gods of Olympus </a:t>
            </a:r>
            <a:endParaRPr lang="el-GR" sz="2400" b="1" dirty="0"/>
          </a:p>
        </p:txBody>
      </p:sp>
      <p:pic>
        <p:nvPicPr>
          <p:cNvPr id="9" name="8 - Εικόνα" descr="demet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1000108"/>
            <a:ext cx="2928958" cy="5239858"/>
          </a:xfrm>
          <a:prstGeom prst="rect">
            <a:avLst/>
          </a:prstGeom>
        </p:spPr>
      </p:pic>
      <p:sp>
        <p:nvSpPr>
          <p:cNvPr id="11" name="10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6580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The Goddess Demeter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428736"/>
            <a:ext cx="5429288" cy="47863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She was the Olympian goddess of the harvest, agriculture, crops, grains, food and fertility of the earth.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She was the sister of Zeus and the goddess of Offer.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She cared a lot about people. </a:t>
            </a:r>
            <a:br>
              <a:rPr lang="en-US" dirty="0"/>
            </a:br>
            <a:r>
              <a:rPr lang="en-US" dirty="0"/>
              <a:t>She showed people how to cultivate the earth and take the crops. </a:t>
            </a:r>
            <a:endParaRPr lang="el-GR" dirty="0"/>
          </a:p>
        </p:txBody>
      </p:sp>
      <p:pic>
        <p:nvPicPr>
          <p:cNvPr id="6" name="5 - Εικόνα" descr="dimitra1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1"/>
          <a:stretch>
            <a:fillRect/>
          </a:stretch>
        </p:blipFill>
        <p:spPr>
          <a:xfrm>
            <a:off x="5286380" y="1000108"/>
            <a:ext cx="3857620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6580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The Goddess Demeter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428736"/>
            <a:ext cx="5429288" cy="47863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She was beautiful, tall, thin and smart.</a:t>
            </a:r>
          </a:p>
          <a:p>
            <a:endParaRPr lang="el-GR" dirty="0"/>
          </a:p>
          <a:p>
            <a:r>
              <a:rPr lang="en-US" dirty="0"/>
              <a:t>She had blonde hair in braids.</a:t>
            </a:r>
            <a:br>
              <a:rPr lang="en-US" dirty="0"/>
            </a:br>
            <a:r>
              <a:rPr lang="en-US" dirty="0"/>
              <a:t>She had a wreath made of straw over her head.</a:t>
            </a:r>
          </a:p>
          <a:p>
            <a:endParaRPr lang="el-GR" dirty="0"/>
          </a:p>
          <a:p>
            <a:r>
              <a:rPr lang="en-US" dirty="0"/>
              <a:t>It was a symbol of fertility. </a:t>
            </a:r>
          </a:p>
          <a:p>
            <a:endParaRPr lang="en-US" dirty="0"/>
          </a:p>
          <a:p>
            <a:r>
              <a:rPr lang="en-US" dirty="0"/>
              <a:t>Also she was holding straws in her hands. </a:t>
            </a:r>
            <a:endParaRPr lang="el-GR" dirty="0"/>
          </a:p>
          <a:p>
            <a:r>
              <a:rPr lang="en-US" dirty="0"/>
              <a:t>Her dress was a long green one, like the grass of the earth.    </a:t>
            </a:r>
            <a:endParaRPr lang="el-GR" dirty="0"/>
          </a:p>
        </p:txBody>
      </p:sp>
      <p:pic>
        <p:nvPicPr>
          <p:cNvPr id="5" name="4 - Εικόνα" descr="dimitra2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223" y="1071546"/>
            <a:ext cx="4643777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6580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The Goddess Demeter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428736"/>
            <a:ext cx="8286808" cy="47863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She had a daughter, the beautiful Persephone. Demeter loved her very much.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 the king of Underworld “Hades” abducted Persephone.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When she lost her daughter, she was very upset and very sorry. She couldn’t find her and a deadly famine started on the earth where nothing would grow again.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ΕΙΚ.7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143001" y="-1142999"/>
            <a:ext cx="6857998" cy="9144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29124" y="357166"/>
            <a:ext cx="4326228" cy="7658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abduction of Persephone 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.8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143002" y="-1143001"/>
            <a:ext cx="6858001" cy="9144001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29124" y="357166"/>
            <a:ext cx="4326228" cy="7658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abduction of Persephone 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6580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The Goddess Demeter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428736"/>
            <a:ext cx="8286808" cy="47863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Zeus persuaded Hades to let Persephone to return to her mother for six months only, every year.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So, when Persephone is with her mother, Demeter, the earth is flourishing and gives its fruit in Spring and in Summer. </a:t>
            </a:r>
            <a:br>
              <a:rPr lang="en-US" dirty="0"/>
            </a:br>
            <a:endParaRPr lang="el-GR" dirty="0"/>
          </a:p>
          <a:p>
            <a:r>
              <a:rPr lang="en-US" dirty="0"/>
              <a:t>But during the months that Persephone is in the Underworld, Demeter mourns and so does the earth. Since then, there are four seasons of the year. 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65808"/>
          </a:xfrm>
        </p:spPr>
        <p:txBody>
          <a:bodyPr/>
          <a:lstStyle/>
          <a:p>
            <a:pPr algn="ctr"/>
            <a:r>
              <a:rPr lang="en-US" dirty="0"/>
              <a:t>Hercules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5143536" cy="47863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Hercules was the son of the god Zeus and a mortal queen, </a:t>
            </a:r>
            <a:r>
              <a:rPr lang="en-US" dirty="0" err="1"/>
              <a:t>Alkmene</a:t>
            </a:r>
            <a:r>
              <a:rPr lang="en-US" dirty="0"/>
              <a:t>, who was married to </a:t>
            </a:r>
            <a:r>
              <a:rPr lang="en-US" dirty="0" err="1"/>
              <a:t>Amphitryon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He was the greatest hero of Greek mythology. </a:t>
            </a:r>
          </a:p>
          <a:p>
            <a:endParaRPr lang="en-US" dirty="0"/>
          </a:p>
          <a:p>
            <a:r>
              <a:rPr lang="en-US" dirty="0"/>
              <a:t>A half-man and half-god with superhuman powers destined to free humans from evil. </a:t>
            </a:r>
            <a:endParaRPr lang="el-GR" dirty="0"/>
          </a:p>
        </p:txBody>
      </p:sp>
      <p:pic>
        <p:nvPicPr>
          <p:cNvPr id="4" name="3 - Εικόνα" descr="hercules st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540" y="428604"/>
            <a:ext cx="2742876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ΕΙΚ.17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2" y="-1143001"/>
            <a:ext cx="6858000" cy="9144001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57356" y="0"/>
            <a:ext cx="4969170" cy="7658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Spring and summer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.11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135574" y="-1150426"/>
            <a:ext cx="6858002" cy="9158853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28794" y="928670"/>
            <a:ext cx="4969170" cy="7658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Autumn and Winter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65808"/>
          </a:xfrm>
        </p:spPr>
        <p:txBody>
          <a:bodyPr/>
          <a:lstStyle/>
          <a:p>
            <a:pPr algn="ctr"/>
            <a:r>
              <a:rPr lang="en-US" dirty="0"/>
              <a:t>Hercules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5143536" cy="47863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He faced the wildest beasts and forces of nature.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As a man he had many gifts. He was fair, kind-hearted and brave. </a:t>
            </a:r>
          </a:p>
          <a:p>
            <a:endParaRPr lang="en-US" dirty="0"/>
          </a:p>
          <a:p>
            <a:r>
              <a:rPr lang="en-US" dirty="0"/>
              <a:t>He helped people and he was famous for his kindness. </a:t>
            </a:r>
          </a:p>
          <a:p>
            <a:endParaRPr lang="en-US" dirty="0"/>
          </a:p>
          <a:p>
            <a:r>
              <a:rPr lang="en-US" dirty="0"/>
              <a:t>He was also fearless and invincible and his labors were unforgettable.</a:t>
            </a:r>
            <a:endParaRPr lang="el-GR" dirty="0"/>
          </a:p>
        </p:txBody>
      </p:sp>
      <p:pic>
        <p:nvPicPr>
          <p:cNvPr id="4" name="3 - Εικόνα" descr="hercules st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285728"/>
            <a:ext cx="2842005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7858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most important labors of Hercules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71538" y="1285860"/>
            <a:ext cx="7286676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slay of </a:t>
            </a:r>
            <a:r>
              <a:rPr lang="en-US" dirty="0" err="1"/>
              <a:t>Nemean</a:t>
            </a:r>
            <a:r>
              <a:rPr lang="en-US" dirty="0"/>
              <a:t> lion</a:t>
            </a:r>
            <a:endParaRPr lang="el-GR" dirty="0"/>
          </a:p>
        </p:txBody>
      </p:sp>
      <p:pic>
        <p:nvPicPr>
          <p:cNvPr id="12" name="11 - Θέση περιεχομένου" descr="lion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3143248"/>
            <a:ext cx="2857520" cy="1714512"/>
          </a:xfrm>
        </p:spPr>
      </p:pic>
      <p:pic>
        <p:nvPicPr>
          <p:cNvPr id="11" name="10 - Θέση περιεχομένου" descr="ΗρακλήςΛιονταρι_v02-540x378.pn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926"/>
            <a:ext cx="6286512" cy="44005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7858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most important labors of Hercules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57224" y="1000108"/>
            <a:ext cx="7286676" cy="7921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The slay of the nine-headed </a:t>
            </a:r>
            <a:r>
              <a:rPr lang="en-US" dirty="0" err="1"/>
              <a:t>Lernaean</a:t>
            </a:r>
            <a:r>
              <a:rPr lang="en-US" dirty="0"/>
              <a:t> Hydra</a:t>
            </a:r>
            <a:endParaRPr lang="el-GR" dirty="0"/>
          </a:p>
        </p:txBody>
      </p:sp>
      <p:pic>
        <p:nvPicPr>
          <p:cNvPr id="9" name="8 - Εικόνα" descr="lernea hydr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2714620"/>
            <a:ext cx="3096395" cy="2098668"/>
          </a:xfrm>
          <a:prstGeom prst="rect">
            <a:avLst/>
          </a:prstGeom>
        </p:spPr>
      </p:pic>
      <p:pic>
        <p:nvPicPr>
          <p:cNvPr id="13" name="12 - Θέση περιεχομένου" descr="hydra.gi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857364"/>
            <a:ext cx="4071966" cy="45752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7858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most important labors of Hercules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57224" y="1000108"/>
            <a:ext cx="7286676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capture of </a:t>
            </a:r>
            <a:r>
              <a:rPr lang="en-US" dirty="0" err="1"/>
              <a:t>Ceryneian</a:t>
            </a:r>
            <a:r>
              <a:rPr lang="en-US" dirty="0"/>
              <a:t> Hind.</a:t>
            </a:r>
            <a:endParaRPr lang="el-GR" dirty="0"/>
          </a:p>
        </p:txBody>
      </p:sp>
      <p:pic>
        <p:nvPicPr>
          <p:cNvPr id="7" name="6 - Εικόνα" descr="hi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2857496"/>
            <a:ext cx="3106000" cy="1785950"/>
          </a:xfrm>
          <a:prstGeom prst="rect">
            <a:avLst/>
          </a:prstGeom>
        </p:spPr>
      </p:pic>
      <p:pic>
        <p:nvPicPr>
          <p:cNvPr id="11" name="10 - Εικόνα" descr="hide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15625"/>
          <a:stretch>
            <a:fillRect/>
          </a:stretch>
        </p:blipFill>
        <p:spPr>
          <a:xfrm>
            <a:off x="500034" y="1785926"/>
            <a:ext cx="4587555" cy="4214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7858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most important labors of Hercules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57224" y="1000108"/>
            <a:ext cx="7286676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capture of the </a:t>
            </a:r>
            <a:r>
              <a:rPr lang="en-US" dirty="0" err="1"/>
              <a:t>Erymanthian</a:t>
            </a:r>
            <a:r>
              <a:rPr lang="en-US" dirty="0"/>
              <a:t> Boar</a:t>
            </a:r>
            <a:endParaRPr lang="el-GR" dirty="0"/>
          </a:p>
        </p:txBody>
      </p:sp>
      <p:pic>
        <p:nvPicPr>
          <p:cNvPr id="8" name="7 - Εικόνα" descr="boa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2357430"/>
            <a:ext cx="3184845" cy="2795586"/>
          </a:xfrm>
          <a:prstGeom prst="rect">
            <a:avLst/>
          </a:prstGeom>
        </p:spPr>
      </p:pic>
      <p:pic>
        <p:nvPicPr>
          <p:cNvPr id="9" name="8 - Εικόνα" descr="erymanthos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4" t="5000" r="5556" b="3333"/>
          <a:stretch>
            <a:fillRect/>
          </a:stretch>
        </p:blipFill>
        <p:spPr>
          <a:xfrm>
            <a:off x="642910" y="2000240"/>
            <a:ext cx="4500594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7858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most important labors of Hercules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57224" y="1000108"/>
            <a:ext cx="7286676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slay of the </a:t>
            </a:r>
            <a:r>
              <a:rPr lang="en-US" dirty="0" err="1"/>
              <a:t>Stymphalian</a:t>
            </a:r>
            <a:r>
              <a:rPr lang="en-US" dirty="0"/>
              <a:t> Birds</a:t>
            </a:r>
            <a:endParaRPr lang="el-GR" dirty="0"/>
          </a:p>
        </p:txBody>
      </p:sp>
      <p:pic>
        <p:nvPicPr>
          <p:cNvPr id="5" name="4 - Εικόνα" descr="ornit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2143116"/>
            <a:ext cx="5381642" cy="3576188"/>
          </a:xfrm>
          <a:prstGeom prst="rect">
            <a:avLst/>
          </a:prstGeom>
        </p:spPr>
      </p:pic>
      <p:pic>
        <p:nvPicPr>
          <p:cNvPr id="6" name="5 - Εικόνα" descr="bir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3071810"/>
            <a:ext cx="2436382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7858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most important labors of Hercules</a:t>
            </a:r>
            <a:endParaRPr lang="el-GR" sz="2800" dirty="0">
              <a:solidFill>
                <a:srgbClr val="0070C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57224" y="1000108"/>
            <a:ext cx="7286676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capture of the Cretan Bull</a:t>
            </a:r>
            <a:endParaRPr lang="el-GR" dirty="0"/>
          </a:p>
        </p:txBody>
      </p:sp>
      <p:pic>
        <p:nvPicPr>
          <p:cNvPr id="6" name="5 - Εικόνα" descr="bu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5" y="2000250"/>
            <a:ext cx="8096250" cy="2857500"/>
          </a:xfrm>
          <a:prstGeom prst="rect">
            <a:avLst/>
          </a:prstGeom>
        </p:spPr>
      </p:pic>
      <p:pic>
        <p:nvPicPr>
          <p:cNvPr id="8" name="7 - Εικόνα" descr="crete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4857760"/>
            <a:ext cx="2143140" cy="16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218</TotalTime>
  <Words>670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Verdana</vt:lpstr>
      <vt:lpstr>Wingdings 2</vt:lpstr>
      <vt:lpstr>Άποψη</vt:lpstr>
      <vt:lpstr>The Greek Heroes </vt:lpstr>
      <vt:lpstr>Hercules</vt:lpstr>
      <vt:lpstr>Hercules</vt:lpstr>
      <vt:lpstr>The most important labors of Hercules</vt:lpstr>
      <vt:lpstr>The most important labors of Hercules</vt:lpstr>
      <vt:lpstr>The most important labors of Hercules</vt:lpstr>
      <vt:lpstr>The most important labors of Hercules</vt:lpstr>
      <vt:lpstr>The most important labors of Hercules</vt:lpstr>
      <vt:lpstr>The most important labors of Hercules</vt:lpstr>
      <vt:lpstr>The most important labors of Hercules</vt:lpstr>
      <vt:lpstr>The dung of Augeas</vt:lpstr>
      <vt:lpstr>The dung of Augeas</vt:lpstr>
      <vt:lpstr>PowerPoint Presentation</vt:lpstr>
      <vt:lpstr>The Goddess Demeter</vt:lpstr>
      <vt:lpstr>The Goddess Demeter</vt:lpstr>
      <vt:lpstr>The Goddess Demeter</vt:lpstr>
      <vt:lpstr>The abduction of Persephone </vt:lpstr>
      <vt:lpstr>The abduction of Persephone </vt:lpstr>
      <vt:lpstr>The Goddess Demeter</vt:lpstr>
      <vt:lpstr>Spring and summer</vt:lpstr>
      <vt:lpstr>Autumn and Winter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two greek Heroes</dc:title>
  <dc:creator>user</dc:creator>
  <cp:lastModifiedBy>Panayiotis Hadjioannou</cp:lastModifiedBy>
  <cp:revision>32</cp:revision>
  <dcterms:created xsi:type="dcterms:W3CDTF">2022-09-19T08:07:21Z</dcterms:created>
  <dcterms:modified xsi:type="dcterms:W3CDTF">2022-10-02T21:01:28Z</dcterms:modified>
</cp:coreProperties>
</file>