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8"/>
  </p:notesMasterIdLst>
  <p:handoutMasterIdLst>
    <p:handoutMasterId r:id="rId9"/>
  </p:handoutMasterIdLst>
  <p:sldIdLst>
    <p:sldId id="256" r:id="rId2"/>
    <p:sldId id="266" r:id="rId3"/>
    <p:sldId id="265" r:id="rId4"/>
    <p:sldId id="273" r:id="rId5"/>
    <p:sldId id="270" r:id="rId6"/>
    <p:sldId id="271" r:id="rId7"/>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486" y="8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07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09573C4-BB69-4600-A6DD-C636A3640E10}" type="datetime1">
              <a:rPr lang="el-GR" smtClean="0"/>
              <a:t>02/10/2022</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02BA2C8-71FC-43D0-BD87-0547616971FA}" type="slidenum">
              <a:rPr lang="el-GR"/>
              <a:t>‹#›</a:t>
            </a:fld>
            <a:endParaRPr lang="el-GR" dirty="0"/>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797C896-311C-4258-88FA-23514E95863A}" type="datetime1">
              <a:rPr lang="el-GR" smtClean="0"/>
              <a:t>02/10/2022</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Θέση σημειώσεων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539446-6953-447E-A4E3-E7CFBF870046}" type="slidenum">
              <a:rPr lang="el-GR"/>
              <a:t>‹#›</a:t>
            </a:fld>
            <a:endParaRPr lang="el-GR" dirty="0"/>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C6539446-6953-447E-A4E3-E7CFBF870046}" type="slidenum">
              <a:rPr lang="el-GR" smtClean="0"/>
              <a:t>1</a:t>
            </a:fld>
            <a:endParaRPr lang="el-GR" dirty="0"/>
          </a:p>
        </p:txBody>
      </p:sp>
    </p:spTree>
    <p:extLst>
      <p:ext uri="{BB962C8B-B14F-4D97-AF65-F5344CB8AC3E}">
        <p14:creationId xmlns:p14="http://schemas.microsoft.com/office/powerpoint/2010/main" val="428705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C6539446-6953-447E-A4E3-E7CFBF870046}" type="slidenum">
              <a:rPr lang="el-GR" smtClean="0"/>
              <a:t>2</a:t>
            </a:fld>
            <a:endParaRPr lang="el-GR" dirty="0"/>
          </a:p>
        </p:txBody>
      </p:sp>
    </p:spTree>
    <p:extLst>
      <p:ext uri="{BB962C8B-B14F-4D97-AF65-F5344CB8AC3E}">
        <p14:creationId xmlns:p14="http://schemas.microsoft.com/office/powerpoint/2010/main" val="83568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C6539446-6953-447E-A4E3-E7CFBF870046}" type="slidenum">
              <a:rPr lang="el-GR" smtClean="0"/>
              <a:t>3</a:t>
            </a:fld>
            <a:endParaRPr lang="el-GR" dirty="0"/>
          </a:p>
        </p:txBody>
      </p:sp>
    </p:spTree>
    <p:extLst>
      <p:ext uri="{BB962C8B-B14F-4D97-AF65-F5344CB8AC3E}">
        <p14:creationId xmlns:p14="http://schemas.microsoft.com/office/powerpoint/2010/main" val="3400003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νερό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 name="ουρανός"/>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6" name="νερό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ltGray">
          <a:xfrm>
            <a:off x="-1425" y="5497897"/>
            <a:ext cx="12188952" cy="463209"/>
          </a:xfrm>
          <a:prstGeom prst="rect">
            <a:avLst/>
          </a:prstGeom>
          <a:noFill/>
          <a:ln>
            <a:noFill/>
          </a:ln>
        </p:spPr>
      </p:pic>
      <p:pic>
        <p:nvPicPr>
          <p:cNvPr id="7" name="νερό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gray">
          <a:xfrm flipH="1">
            <a:off x="-1425" y="5221111"/>
            <a:ext cx="12188952" cy="268288"/>
          </a:xfrm>
          <a:prstGeom prst="rect">
            <a:avLst/>
          </a:prstGeom>
          <a:noFill/>
          <a:ln>
            <a:noFill/>
          </a:ln>
        </p:spPr>
      </p:pic>
      <p:sp>
        <p:nvSpPr>
          <p:cNvPr id="8" name="Ορθογώνιο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ctrTitle"/>
          </p:nvPr>
        </p:nvSpPr>
        <p:spPr>
          <a:xfrm>
            <a:off x="1305872" y="1309047"/>
            <a:ext cx="9602789" cy="2667000"/>
          </a:xfrm>
        </p:spPr>
        <p:txBody>
          <a:bodyPr rtlCol="0" anchor="b">
            <a:noAutofit/>
          </a:bodyPr>
          <a:lstStyle>
            <a:lvl1pPr algn="ctr">
              <a:defRPr sz="6000"/>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p:nvPr>
        </p:nvSpPr>
        <p:spPr>
          <a:xfrm>
            <a:off x="1305872" y="4038600"/>
            <a:ext cx="9601200" cy="990600"/>
          </a:xfrm>
        </p:spPr>
        <p:txBody>
          <a:bodyPr rtlCol="0">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l-GR"/>
              <a:t>Κάντε κλικ για να επεξεργαστείτε τον υπότιτλο του υποδείγματος</a:t>
            </a:r>
            <a:endParaRPr lang="el-GR" dirty="0"/>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4" name="Θέση ημερομηνίας 3"/>
          <p:cNvSpPr>
            <a:spLocks noGrp="1"/>
          </p:cNvSpPr>
          <p:nvPr>
            <p:ph type="dt" sz="half" idx="10"/>
          </p:nvPr>
        </p:nvSpPr>
        <p:spPr/>
        <p:txBody>
          <a:bodyPr rtlCol="0"/>
          <a:lstStyle/>
          <a:p>
            <a:pPr rtl="0"/>
            <a:fld id="{F99C04DE-4630-4DE3-9252-F0DBD9A50861}" type="datetime1">
              <a:rPr lang="el-GR" smtClean="0"/>
              <a:t>02/10/2022</a:t>
            </a:fld>
            <a:endParaRPr lang="el-GR" dirty="0"/>
          </a:p>
        </p:txBody>
      </p:sp>
      <p:sp>
        <p:nvSpPr>
          <p:cNvPr id="6" name="Θέση αριθμού διαφάνειας 5"/>
          <p:cNvSpPr>
            <a:spLocks noGrp="1"/>
          </p:cNvSpPr>
          <p:nvPr>
            <p:ph type="sldNum" sz="quarter" idx="12"/>
          </p:nvPr>
        </p:nvSpPr>
        <p:spPr/>
        <p:txBody>
          <a:bodyPr rtlCol="0"/>
          <a:lstStyle/>
          <a:p>
            <a:pPr rtl="0"/>
            <a:fld id="{4FAB73BC-B049-4115-A692-8D63A059BFB8}" type="slidenum">
              <a:rPr lang="el-GR"/>
              <a:t>‹#›</a:t>
            </a:fld>
            <a:endParaRPr lang="el-GR" dirty="0"/>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274638"/>
            <a:ext cx="2628900" cy="5440362"/>
          </a:xfrm>
        </p:spPr>
        <p:txBody>
          <a:bodyPr vert="eaVert" rtlCol="0"/>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838200" y="274638"/>
            <a:ext cx="7734300" cy="5440362"/>
          </a:xfrm>
        </p:spPr>
        <p:txBody>
          <a:bodyPr vert="eaVert"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4" name="Θέση ημερομηνίας 3"/>
          <p:cNvSpPr>
            <a:spLocks noGrp="1"/>
          </p:cNvSpPr>
          <p:nvPr>
            <p:ph type="dt" sz="half" idx="10"/>
          </p:nvPr>
        </p:nvSpPr>
        <p:spPr/>
        <p:txBody>
          <a:bodyPr rtlCol="0"/>
          <a:lstStyle/>
          <a:p>
            <a:pPr rtl="0"/>
            <a:fld id="{08C77A42-3F86-40C3-B31C-E12D727A7076}" type="datetime1">
              <a:rPr lang="el-GR" smtClean="0"/>
              <a:t>02/10/2022</a:t>
            </a:fld>
            <a:endParaRPr lang="el-GR" dirty="0"/>
          </a:p>
        </p:txBody>
      </p:sp>
      <p:sp>
        <p:nvSpPr>
          <p:cNvPr id="6" name="Θέση αριθμού διαφάνειας 5"/>
          <p:cNvSpPr>
            <a:spLocks noGrp="1"/>
          </p:cNvSpPr>
          <p:nvPr>
            <p:ph type="sldNum" sz="quarter" idx="12"/>
          </p:nvPr>
        </p:nvSpPr>
        <p:spPr/>
        <p:txBody>
          <a:bodyPr rtlCol="0"/>
          <a:lstStyle/>
          <a:p>
            <a:pPr rtl="0"/>
            <a:fld id="{4FAB73BC-B049-4115-A692-8D63A059BFB8}" type="slidenum">
              <a:rPr lang="el-GR"/>
              <a:t>‹#›</a:t>
            </a:fld>
            <a:endParaRPr lang="el-GR" dirty="0"/>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Θέση περιεχομένου 2"/>
          <p:cNvSpPr>
            <a:spLocks noGrp="1"/>
          </p:cNvSpPr>
          <p:nvPr>
            <p:ph idx="1"/>
          </p:nvPr>
        </p:nvSpPr>
        <p:spPr/>
        <p:txBody>
          <a:bodyPr rtlCol="0"/>
          <a:lstStyle>
            <a:lvl5pPr>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4" name="Θέση ημερομηνίας 3"/>
          <p:cNvSpPr>
            <a:spLocks noGrp="1"/>
          </p:cNvSpPr>
          <p:nvPr>
            <p:ph type="dt" sz="half" idx="10"/>
          </p:nvPr>
        </p:nvSpPr>
        <p:spPr/>
        <p:txBody>
          <a:bodyPr rtlCol="0"/>
          <a:lstStyle/>
          <a:p>
            <a:pPr rtl="0"/>
            <a:fld id="{4EA8310C-6438-4764-92A6-EB6D6A7BBA2A}" type="datetime1">
              <a:rPr lang="el-GR" smtClean="0"/>
              <a:t>02/10/2022</a:t>
            </a:fld>
            <a:endParaRPr lang="el-GR" dirty="0"/>
          </a:p>
        </p:txBody>
      </p:sp>
      <p:sp>
        <p:nvSpPr>
          <p:cNvPr id="6" name="Θέση αριθμού διαφάνειας 5"/>
          <p:cNvSpPr>
            <a:spLocks noGrp="1"/>
          </p:cNvSpPr>
          <p:nvPr>
            <p:ph type="sldNum" sz="quarter" idx="12"/>
          </p:nvPr>
        </p:nvSpPr>
        <p:spPr/>
        <p:txBody>
          <a:bodyPr rtlCol="0"/>
          <a:lstStyle/>
          <a:p>
            <a:pPr rtl="0"/>
            <a:fld id="{4FAB73BC-B049-4115-A692-8D63A059BFB8}" type="slidenum">
              <a:rPr lang="el-GR"/>
              <a:t>‹#›</a:t>
            </a:fld>
            <a:endParaRPr lang="el-GR" dirty="0"/>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ουρανός"/>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rtl="0"/>
            <a:endParaRPr lang="el-GR" dirty="0"/>
          </a:p>
        </p:txBody>
      </p:sp>
      <p:sp>
        <p:nvSpPr>
          <p:cNvPr id="2" name="Τίτλος 1"/>
          <p:cNvSpPr>
            <a:spLocks noGrp="1"/>
          </p:cNvSpPr>
          <p:nvPr>
            <p:ph type="title"/>
          </p:nvPr>
        </p:nvSpPr>
        <p:spPr>
          <a:xfrm>
            <a:off x="1293813" y="1309047"/>
            <a:ext cx="9601252" cy="2667000"/>
          </a:xfrm>
        </p:spPr>
        <p:txBody>
          <a:bodyPr rtlCol="0" anchor="b">
            <a:normAutofit/>
          </a:bodyPr>
          <a:lstStyle>
            <a:lvl1pPr algn="ctr">
              <a:defRPr sz="6000" b="0"/>
            </a:lvl1pPr>
          </a:lstStyle>
          <a:p>
            <a:pPr rtl="0"/>
            <a:r>
              <a:rPr lang="el-GR"/>
              <a:t>Κάντε κλικ για να επεξεργαστείτε τον τίτλο υποδείγματος</a:t>
            </a:r>
            <a:endParaRPr lang="el-GR" dirty="0"/>
          </a:p>
        </p:txBody>
      </p:sp>
      <p:sp>
        <p:nvSpPr>
          <p:cNvPr id="3" name="Θέση κειμένου 2"/>
          <p:cNvSpPr>
            <a:spLocks noGrp="1"/>
          </p:cNvSpPr>
          <p:nvPr>
            <p:ph type="body" idx="1"/>
          </p:nvPr>
        </p:nvSpPr>
        <p:spPr>
          <a:xfrm>
            <a:off x="1293813" y="4038600"/>
            <a:ext cx="9601200" cy="1143000"/>
          </a:xfrm>
        </p:spPr>
        <p:txBody>
          <a:bodyPr rtlCol="0"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Στυλ κειμένου υποδείγματος</a:t>
            </a:r>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4" name="Θέση ημερομηνίας 3"/>
          <p:cNvSpPr>
            <a:spLocks noGrp="1"/>
          </p:cNvSpPr>
          <p:nvPr>
            <p:ph type="dt" sz="half" idx="10"/>
          </p:nvPr>
        </p:nvSpPr>
        <p:spPr/>
        <p:txBody>
          <a:bodyPr rtlCol="0"/>
          <a:lstStyle/>
          <a:p>
            <a:pPr rtl="0"/>
            <a:fld id="{AE8DD8E6-F506-41BB-8216-CB3027A8EE1E}" type="datetime1">
              <a:rPr lang="el-GR" smtClean="0"/>
              <a:t>02/10/2022</a:t>
            </a:fld>
            <a:endParaRPr lang="el-GR" dirty="0"/>
          </a:p>
        </p:txBody>
      </p:sp>
      <p:sp>
        <p:nvSpPr>
          <p:cNvPr id="6" name="Θέση αριθμού διαφάνειας 5"/>
          <p:cNvSpPr>
            <a:spLocks noGrp="1"/>
          </p:cNvSpPr>
          <p:nvPr>
            <p:ph type="sldNum" sz="quarter" idx="12"/>
          </p:nvPr>
        </p:nvSpPr>
        <p:spPr/>
        <p:txBody>
          <a:bodyPr rtlCol="0"/>
          <a:lstStyle/>
          <a:p>
            <a:pPr rtl="0"/>
            <a:fld id="{4FAB73BC-B049-4115-A692-8D63A059BFB8}" type="slidenum">
              <a:rPr lang="el-GR"/>
              <a:t>‹#›</a:t>
            </a:fld>
            <a:endParaRPr lang="el-GR" dirty="0"/>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4" name="Θέση περιεχομένου 3"/>
          <p:cNvSpPr>
            <a:spLocks noGrp="1"/>
          </p:cNvSpPr>
          <p:nvPr>
            <p:ph sz="half" idx="2"/>
          </p:nvPr>
        </p:nvSpPr>
        <p:spPr>
          <a:xfrm>
            <a:off x="6278880" y="1572768"/>
            <a:ext cx="4572000" cy="414223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3" name="Θέση περιεχομένου 2"/>
          <p:cNvSpPr>
            <a:spLocks noGrp="1"/>
          </p:cNvSpPr>
          <p:nvPr>
            <p:ph sz="half" idx="1"/>
          </p:nvPr>
        </p:nvSpPr>
        <p:spPr>
          <a:xfrm>
            <a:off x="1341120" y="1572768"/>
            <a:ext cx="4572000" cy="414223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6" name="Θέση υποσέλιδου 5"/>
          <p:cNvSpPr>
            <a:spLocks noGrp="1"/>
          </p:cNvSpPr>
          <p:nvPr>
            <p:ph type="ftr" sz="quarter" idx="11"/>
          </p:nvPr>
        </p:nvSpPr>
        <p:spPr/>
        <p:txBody>
          <a:bodyPr rtlCol="0"/>
          <a:lstStyle/>
          <a:p>
            <a:pPr rtl="0"/>
            <a:r>
              <a:rPr lang="el-GR" dirty="0"/>
              <a:t>Προσθήκη υποσέλιδου</a:t>
            </a:r>
          </a:p>
        </p:txBody>
      </p:sp>
      <p:sp>
        <p:nvSpPr>
          <p:cNvPr id="5" name="Θέση ημερομηνίας 4"/>
          <p:cNvSpPr>
            <a:spLocks noGrp="1"/>
          </p:cNvSpPr>
          <p:nvPr>
            <p:ph type="dt" sz="half" idx="10"/>
          </p:nvPr>
        </p:nvSpPr>
        <p:spPr/>
        <p:txBody>
          <a:bodyPr rtlCol="0"/>
          <a:lstStyle/>
          <a:p>
            <a:pPr rtl="0"/>
            <a:fld id="{CE60AA96-A736-4F31-9653-50384C69A197}" type="datetime1">
              <a:rPr lang="el-GR" smtClean="0"/>
              <a:t>02/10/2022</a:t>
            </a:fld>
            <a:endParaRPr lang="el-GR" dirty="0"/>
          </a:p>
        </p:txBody>
      </p:sp>
      <p:sp>
        <p:nvSpPr>
          <p:cNvPr id="7" name="Θέση αριθμού διαφάνειας 6"/>
          <p:cNvSpPr>
            <a:spLocks noGrp="1"/>
          </p:cNvSpPr>
          <p:nvPr>
            <p:ph type="sldNum" sz="quarter" idx="12"/>
          </p:nvPr>
        </p:nvSpPr>
        <p:spPr/>
        <p:txBody>
          <a:bodyPr rtlCol="0"/>
          <a:lstStyle/>
          <a:p>
            <a:pPr rtl="0"/>
            <a:fld id="{4FAB73BC-B049-4115-A692-8D63A059BFB8}" type="slidenum">
              <a:rPr lang="el-GR"/>
              <a:t>‹#›</a:t>
            </a:fld>
            <a:endParaRPr lang="el-GR" dirty="0"/>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10" name="Τίτλος 9"/>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Θέση κειμένου 2"/>
          <p:cNvSpPr>
            <a:spLocks noGrp="1"/>
          </p:cNvSpPr>
          <p:nvPr>
            <p:ph type="body" idx="1"/>
          </p:nvPr>
        </p:nvSpPr>
        <p:spPr>
          <a:xfrm>
            <a:off x="1341120" y="1572768"/>
            <a:ext cx="4572000" cy="766588"/>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p:cNvSpPr>
            <a:spLocks noGrp="1"/>
          </p:cNvSpPr>
          <p:nvPr>
            <p:ph sz="half" idx="2"/>
          </p:nvPr>
        </p:nvSpPr>
        <p:spPr>
          <a:xfrm>
            <a:off x="1341120" y="2365861"/>
            <a:ext cx="4572000" cy="3349140"/>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Θέση κειμένου 4"/>
          <p:cNvSpPr>
            <a:spLocks noGrp="1"/>
          </p:cNvSpPr>
          <p:nvPr>
            <p:ph type="body" sz="quarter" idx="3"/>
          </p:nvPr>
        </p:nvSpPr>
        <p:spPr>
          <a:xfrm>
            <a:off x="6278880" y="1572768"/>
            <a:ext cx="4572000" cy="766588"/>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6" name="Θέση περιεχομένου 5"/>
          <p:cNvSpPr>
            <a:spLocks noGrp="1"/>
          </p:cNvSpPr>
          <p:nvPr>
            <p:ph sz="quarter" idx="4"/>
          </p:nvPr>
        </p:nvSpPr>
        <p:spPr>
          <a:xfrm>
            <a:off x="6278880" y="2365861"/>
            <a:ext cx="4572000" cy="3349140"/>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8" name="Θέση υποσέλιδου 7"/>
          <p:cNvSpPr>
            <a:spLocks noGrp="1"/>
          </p:cNvSpPr>
          <p:nvPr>
            <p:ph type="ftr" sz="quarter" idx="11"/>
          </p:nvPr>
        </p:nvSpPr>
        <p:spPr/>
        <p:txBody>
          <a:bodyPr rtlCol="0"/>
          <a:lstStyle/>
          <a:p>
            <a:pPr rtl="0"/>
            <a:r>
              <a:rPr lang="el-GR" dirty="0"/>
              <a:t>Προσθήκη υποσέλιδου</a:t>
            </a:r>
          </a:p>
        </p:txBody>
      </p:sp>
      <p:sp>
        <p:nvSpPr>
          <p:cNvPr id="7" name="Θέση ημερομηνίας 6"/>
          <p:cNvSpPr>
            <a:spLocks noGrp="1"/>
          </p:cNvSpPr>
          <p:nvPr>
            <p:ph type="dt" sz="half" idx="10"/>
          </p:nvPr>
        </p:nvSpPr>
        <p:spPr/>
        <p:txBody>
          <a:bodyPr rtlCol="0"/>
          <a:lstStyle/>
          <a:p>
            <a:pPr rtl="0"/>
            <a:fld id="{FBB0F349-C7E7-454F-BCF7-43BC7F5C9B72}" type="datetime1">
              <a:rPr lang="el-GR" smtClean="0"/>
              <a:t>02/10/2022</a:t>
            </a:fld>
            <a:endParaRPr lang="el-GR" dirty="0"/>
          </a:p>
        </p:txBody>
      </p:sp>
      <p:sp>
        <p:nvSpPr>
          <p:cNvPr id="9" name="Θέση αριθμού διαφάνειας 8"/>
          <p:cNvSpPr>
            <a:spLocks noGrp="1"/>
          </p:cNvSpPr>
          <p:nvPr>
            <p:ph type="sldNum" sz="quarter" idx="12"/>
          </p:nvPr>
        </p:nvSpPr>
        <p:spPr/>
        <p:txBody>
          <a:bodyPr rtlCol="0"/>
          <a:lstStyle/>
          <a:p>
            <a:pPr rtl="0"/>
            <a:fld id="{4FAB73BC-B049-4115-A692-8D63A059BFB8}" type="slidenum">
              <a:rPr lang="el-GR"/>
              <a:t>‹#›</a:t>
            </a:fld>
            <a:endParaRPr lang="el-GR" dirty="0"/>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6" name="Τίτλος 5"/>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4" name="Θέση υποσέλιδου 3"/>
          <p:cNvSpPr>
            <a:spLocks noGrp="1"/>
          </p:cNvSpPr>
          <p:nvPr>
            <p:ph type="ftr" sz="quarter" idx="11"/>
          </p:nvPr>
        </p:nvSpPr>
        <p:spPr/>
        <p:txBody>
          <a:bodyPr rtlCol="0"/>
          <a:lstStyle/>
          <a:p>
            <a:pPr rtl="0"/>
            <a:r>
              <a:rPr lang="el-GR" dirty="0"/>
              <a:t>Προσθήκη υποσέλιδου</a:t>
            </a:r>
          </a:p>
        </p:txBody>
      </p:sp>
      <p:sp>
        <p:nvSpPr>
          <p:cNvPr id="3" name="Θέση ημερομηνίας 2"/>
          <p:cNvSpPr>
            <a:spLocks noGrp="1"/>
          </p:cNvSpPr>
          <p:nvPr>
            <p:ph type="dt" sz="half" idx="10"/>
          </p:nvPr>
        </p:nvSpPr>
        <p:spPr/>
        <p:txBody>
          <a:bodyPr rtlCol="0"/>
          <a:lstStyle/>
          <a:p>
            <a:pPr rtl="0"/>
            <a:fld id="{D66613DA-D04F-48A4-88E6-AF51DA658E39}" type="datetime1">
              <a:rPr lang="el-GR" smtClean="0"/>
              <a:t>02/10/2022</a:t>
            </a:fld>
            <a:endParaRPr lang="el-GR" dirty="0"/>
          </a:p>
        </p:txBody>
      </p:sp>
      <p:sp>
        <p:nvSpPr>
          <p:cNvPr id="5" name="Θέση αριθμού διαφάνειας 4"/>
          <p:cNvSpPr>
            <a:spLocks noGrp="1"/>
          </p:cNvSpPr>
          <p:nvPr>
            <p:ph type="sldNum" sz="quarter" idx="12"/>
          </p:nvPr>
        </p:nvSpPr>
        <p:spPr/>
        <p:txBody>
          <a:bodyPr rtlCol="0"/>
          <a:lstStyle/>
          <a:p>
            <a:pPr rtl="0"/>
            <a:fld id="{4FAB73BC-B049-4115-A692-8D63A059BFB8}" type="slidenum">
              <a:rPr lang="el-GR"/>
              <a:t>‹#›</a:t>
            </a:fld>
            <a:endParaRPr lang="el-GR" dirty="0"/>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ουρανός"/>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rtl="0"/>
            <a:endParaRPr lang="el-GR" dirty="0"/>
          </a:p>
        </p:txBody>
      </p:sp>
      <p:sp>
        <p:nvSpPr>
          <p:cNvPr id="3" name="Θέση υποσέλιδου 2"/>
          <p:cNvSpPr>
            <a:spLocks noGrp="1"/>
          </p:cNvSpPr>
          <p:nvPr>
            <p:ph type="ftr" sz="quarter" idx="11"/>
          </p:nvPr>
        </p:nvSpPr>
        <p:spPr/>
        <p:txBody>
          <a:bodyPr rtlCol="0"/>
          <a:lstStyle/>
          <a:p>
            <a:pPr rtl="0"/>
            <a:r>
              <a:rPr lang="el-GR" dirty="0"/>
              <a:t>Προσθήκη υποσέλιδου</a:t>
            </a:r>
          </a:p>
        </p:txBody>
      </p:sp>
      <p:sp>
        <p:nvSpPr>
          <p:cNvPr id="2" name="Θέση ημερομηνίας 1"/>
          <p:cNvSpPr>
            <a:spLocks noGrp="1"/>
          </p:cNvSpPr>
          <p:nvPr>
            <p:ph type="dt" sz="half" idx="10"/>
          </p:nvPr>
        </p:nvSpPr>
        <p:spPr/>
        <p:txBody>
          <a:bodyPr rtlCol="0"/>
          <a:lstStyle/>
          <a:p>
            <a:pPr rtl="0"/>
            <a:fld id="{6C880CD3-2013-4B15-9076-CBE396C4D9DB}" type="datetime1">
              <a:rPr lang="el-GR" smtClean="0"/>
              <a:t>02/10/2022</a:t>
            </a:fld>
            <a:endParaRPr lang="el-GR" dirty="0"/>
          </a:p>
        </p:txBody>
      </p:sp>
      <p:sp>
        <p:nvSpPr>
          <p:cNvPr id="4" name="Θέση αριθμού διαφάνειας 3"/>
          <p:cNvSpPr>
            <a:spLocks noGrp="1"/>
          </p:cNvSpPr>
          <p:nvPr>
            <p:ph type="sldNum" sz="quarter" idx="12"/>
          </p:nvPr>
        </p:nvSpPr>
        <p:spPr/>
        <p:txBody>
          <a:bodyPr rtlCol="0"/>
          <a:lstStyle/>
          <a:p>
            <a:pPr rtl="0"/>
            <a:fld id="{4FAB73BC-B049-4115-A692-8D63A059BFB8}" type="slidenum">
              <a:rPr lang="el-GR"/>
              <a:t>‹#›</a:t>
            </a:fld>
            <a:endParaRPr lang="el-GR" dirty="0"/>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127479" y="762000"/>
            <a:ext cx="3377133" cy="2743200"/>
          </a:xfrm>
        </p:spPr>
        <p:txBody>
          <a:bodyPr rtlCol="0" anchor="b">
            <a:normAutofit/>
          </a:bodyPr>
          <a:lstStyle>
            <a:lvl1pPr>
              <a:defRPr sz="3200" b="0" spc="-20" baseline="0"/>
            </a:lvl1pPr>
          </a:lstStyle>
          <a:p>
            <a:pPr rtl="0"/>
            <a:r>
              <a:rPr lang="el-GR"/>
              <a:t>Κάντε κλικ για να επεξεργαστείτε τον τίτλο υποδείγματος</a:t>
            </a:r>
            <a:endParaRPr lang="el-GR" dirty="0"/>
          </a:p>
        </p:txBody>
      </p:sp>
      <p:sp>
        <p:nvSpPr>
          <p:cNvPr id="3" name="Θέση περιεχομένου 2"/>
          <p:cNvSpPr>
            <a:spLocks noGrp="1"/>
          </p:cNvSpPr>
          <p:nvPr>
            <p:ph idx="1"/>
          </p:nvPr>
        </p:nvSpPr>
        <p:spPr>
          <a:xfrm>
            <a:off x="760413" y="685800"/>
            <a:ext cx="6858000" cy="4572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Θέση κειμένου 3"/>
          <p:cNvSpPr>
            <a:spLocks noGrp="1"/>
          </p:cNvSpPr>
          <p:nvPr>
            <p:ph type="body" sz="half" idx="2"/>
          </p:nvPr>
        </p:nvSpPr>
        <p:spPr>
          <a:xfrm>
            <a:off x="8127479" y="3554104"/>
            <a:ext cx="3377133" cy="1703696"/>
          </a:xfrm>
        </p:spPr>
        <p:txBody>
          <a:bodyPr rtlCol="0">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6" name="Θέση υποσέλιδου 5"/>
          <p:cNvSpPr>
            <a:spLocks noGrp="1"/>
          </p:cNvSpPr>
          <p:nvPr>
            <p:ph type="ftr" sz="quarter" idx="11"/>
          </p:nvPr>
        </p:nvSpPr>
        <p:spPr/>
        <p:txBody>
          <a:bodyPr rtlCol="0"/>
          <a:lstStyle/>
          <a:p>
            <a:pPr rtl="0"/>
            <a:r>
              <a:rPr lang="el-GR" dirty="0"/>
              <a:t>Προσθήκη υποσέλιδου</a:t>
            </a:r>
          </a:p>
        </p:txBody>
      </p:sp>
      <p:sp>
        <p:nvSpPr>
          <p:cNvPr id="5" name="Θέση ημερομηνίας 4"/>
          <p:cNvSpPr>
            <a:spLocks noGrp="1"/>
          </p:cNvSpPr>
          <p:nvPr>
            <p:ph type="dt" sz="half" idx="10"/>
          </p:nvPr>
        </p:nvSpPr>
        <p:spPr/>
        <p:txBody>
          <a:bodyPr rtlCol="0"/>
          <a:lstStyle/>
          <a:p>
            <a:pPr rtl="0"/>
            <a:fld id="{F9959131-5F3F-4603-967B-285A89849828}" type="datetime1">
              <a:rPr lang="el-GR" smtClean="0"/>
              <a:t>02/10/2022</a:t>
            </a:fld>
            <a:endParaRPr lang="el-GR" dirty="0"/>
          </a:p>
        </p:txBody>
      </p:sp>
      <p:sp>
        <p:nvSpPr>
          <p:cNvPr id="7" name="Θέση αριθμού διαφάνειας 6"/>
          <p:cNvSpPr>
            <a:spLocks noGrp="1"/>
          </p:cNvSpPr>
          <p:nvPr>
            <p:ph type="sldNum" sz="quarter" idx="12"/>
          </p:nvPr>
        </p:nvSpPr>
        <p:spPr/>
        <p:txBody>
          <a:bodyPr rtlCol="0"/>
          <a:lstStyle/>
          <a:p>
            <a:pPr rtl="0"/>
            <a:fld id="{4FAB73BC-B049-4115-A692-8D63A059BFB8}" type="slidenum">
              <a:rPr lang="el-GR"/>
              <a:t>‹#›</a:t>
            </a:fld>
            <a:endParaRPr lang="el-GR" dirty="0"/>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127479" y="762000"/>
            <a:ext cx="3377133" cy="2743200"/>
          </a:xfrm>
        </p:spPr>
        <p:txBody>
          <a:bodyPr rtlCol="0" anchor="b">
            <a:normAutofit/>
          </a:bodyPr>
          <a:lstStyle>
            <a:lvl1pPr>
              <a:defRPr sz="3400" b="0" spc="-90" baseline="0"/>
            </a:lvl1pPr>
          </a:lstStyle>
          <a:p>
            <a:pPr rtl="0"/>
            <a:r>
              <a:rPr lang="el-GR"/>
              <a:t>Κάντε κλικ για να επεξεργαστείτε τον τίτλο υποδείγματος</a:t>
            </a:r>
            <a:endParaRPr lang="el-GR" dirty="0"/>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760413" y="685800"/>
            <a:ext cx="6858000" cy="4572000"/>
          </a:xfrm>
          <a:solidFill>
            <a:schemeClr val="bg1">
              <a:lumMod val="95000"/>
            </a:schemeClr>
          </a:solidFill>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l-GR" dirty="0"/>
          </a:p>
        </p:txBody>
      </p:sp>
      <p:sp>
        <p:nvSpPr>
          <p:cNvPr id="4" name="Θέση κειμένου 3"/>
          <p:cNvSpPr>
            <a:spLocks noGrp="1"/>
          </p:cNvSpPr>
          <p:nvPr>
            <p:ph type="body" sz="half" idx="2" hasCustomPrompt="1"/>
          </p:nvPr>
        </p:nvSpPr>
        <p:spPr>
          <a:xfrm>
            <a:off x="8127479" y="3554104"/>
            <a:ext cx="3377133" cy="1703696"/>
          </a:xfrm>
        </p:spPr>
        <p:txBody>
          <a:bodyPr rtlCol="0">
            <a:normAutofit/>
          </a:bodyPr>
          <a:lstStyle>
            <a:lvl1pPr marL="0" indent="0" rtl="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dirty="0"/>
              <a:t>Στυλ υποδείγματος κειμένου</a:t>
            </a:r>
          </a:p>
        </p:txBody>
      </p:sp>
      <p:sp>
        <p:nvSpPr>
          <p:cNvPr id="6" name="Θέση υποσέλιδου 5"/>
          <p:cNvSpPr>
            <a:spLocks noGrp="1"/>
          </p:cNvSpPr>
          <p:nvPr>
            <p:ph type="ftr" sz="quarter" idx="11"/>
          </p:nvPr>
        </p:nvSpPr>
        <p:spPr/>
        <p:txBody>
          <a:bodyPr rtlCol="0"/>
          <a:lstStyle/>
          <a:p>
            <a:pPr rtl="0"/>
            <a:r>
              <a:rPr lang="el-GR" dirty="0"/>
              <a:t>Προσθήκη υποσέλιδου</a:t>
            </a:r>
          </a:p>
        </p:txBody>
      </p:sp>
      <p:sp>
        <p:nvSpPr>
          <p:cNvPr id="5" name="Θέση ημερομηνίας 4"/>
          <p:cNvSpPr>
            <a:spLocks noGrp="1"/>
          </p:cNvSpPr>
          <p:nvPr>
            <p:ph type="dt" sz="half" idx="10"/>
          </p:nvPr>
        </p:nvSpPr>
        <p:spPr/>
        <p:txBody>
          <a:bodyPr rtlCol="0"/>
          <a:lstStyle/>
          <a:p>
            <a:pPr rtl="0"/>
            <a:fld id="{69131498-DFE0-4D06-9224-5429AA0BDE26}" type="datetime1">
              <a:rPr lang="el-GR" smtClean="0"/>
              <a:t>02/10/2022</a:t>
            </a:fld>
            <a:endParaRPr lang="el-GR" dirty="0"/>
          </a:p>
        </p:txBody>
      </p:sp>
      <p:sp>
        <p:nvSpPr>
          <p:cNvPr id="7" name="Θέση αριθμού διαφάνειας 6"/>
          <p:cNvSpPr>
            <a:spLocks noGrp="1"/>
          </p:cNvSpPr>
          <p:nvPr>
            <p:ph type="sldNum" sz="quarter" idx="12"/>
          </p:nvPr>
        </p:nvSpPr>
        <p:spPr/>
        <p:txBody>
          <a:bodyPr rtlCol="0"/>
          <a:lstStyle/>
          <a:p>
            <a:pPr rtl="0"/>
            <a:fld id="{4FAB73BC-B049-4115-A692-8D63A059BFB8}" type="slidenum">
              <a:rPr lang="el-GR"/>
              <a:t>‹#›</a:t>
            </a:fld>
            <a:endParaRPr lang="el-GR" dirty="0"/>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ουρανός"/>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rtl="0"/>
            <a:endParaRPr lang="el-GR" dirty="0"/>
          </a:p>
        </p:txBody>
      </p:sp>
      <p:sp>
        <p:nvSpPr>
          <p:cNvPr id="8" name="νερό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9" name="νερό2"/>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bwMode="white">
          <a:xfrm>
            <a:off x="-1425" y="6256181"/>
            <a:ext cx="12188952" cy="463209"/>
          </a:xfrm>
          <a:prstGeom prst="rect">
            <a:avLst/>
          </a:prstGeom>
          <a:noFill/>
          <a:ln>
            <a:noFill/>
          </a:ln>
        </p:spPr>
      </p:pic>
      <p:pic>
        <p:nvPicPr>
          <p:cNvPr id="10" name="νερό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gray">
          <a:xfrm flipH="1">
            <a:off x="-1425" y="5979395"/>
            <a:ext cx="12188952" cy="268288"/>
          </a:xfrm>
          <a:prstGeom prst="rect">
            <a:avLst/>
          </a:prstGeom>
          <a:noFill/>
          <a:ln>
            <a:noFill/>
          </a:ln>
        </p:spPr>
      </p:pic>
      <p:sp>
        <p:nvSpPr>
          <p:cNvPr id="2" name="Θέση τίτλου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pPr rtl="0"/>
            <a:r>
              <a:rPr lang="el-GR" dirty="0"/>
              <a:t>Κάντε κλικ για να επεξεργαστείτε το στυλ τίτλου του υποδείγματος</a:t>
            </a:r>
          </a:p>
        </p:txBody>
      </p:sp>
      <p:sp>
        <p:nvSpPr>
          <p:cNvPr id="3" name="Θέση κειμένου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el-GR" dirty="0"/>
              <a:t>Προσθήκη υποσέλιδου</a:t>
            </a:r>
          </a:p>
        </p:txBody>
      </p:sp>
      <p:sp>
        <p:nvSpPr>
          <p:cNvPr id="4" name="Θέση ημερομηνίας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pPr rtl="0"/>
            <a:fld id="{6DBDA7F4-53FF-407C-B32C-DF2624015DEA}" type="datetime1">
              <a:rPr lang="el-GR" smtClean="0"/>
              <a:t>02/10/2022</a:t>
            </a:fld>
            <a:endParaRPr lang="el-GR" dirty="0"/>
          </a:p>
        </p:txBody>
      </p:sp>
      <p:sp>
        <p:nvSpPr>
          <p:cNvPr id="6" name="Θέση αριθμού διαφάνειας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pPr rtl="0"/>
            <a:fld id="{4FAB73BC-B049-4115-A692-8D63A059BFB8}" type="slidenum">
              <a:rPr lang="el-GR" smtClean="0"/>
              <a:pPr/>
              <a:t>‹#›</a:t>
            </a:fld>
            <a:endParaRPr lang="el-GR"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05872" y="1309047"/>
            <a:ext cx="9602789" cy="2667000"/>
          </a:xfrm>
        </p:spPr>
        <p:txBody>
          <a:bodyPr rtlCol="0" anchor="b">
            <a:normAutofit/>
          </a:bodyPr>
          <a:lstStyle/>
          <a:p>
            <a:pPr rtl="0"/>
            <a:r>
              <a:rPr lang="en-US" dirty="0"/>
              <a:t>APHRODITE</a:t>
            </a:r>
            <a:endParaRPr lang="el-GR" dirty="0"/>
          </a:p>
        </p:txBody>
      </p:sp>
      <p:sp>
        <p:nvSpPr>
          <p:cNvPr id="3" name="Υπότιτλος 2"/>
          <p:cNvSpPr>
            <a:spLocks noGrp="1"/>
          </p:cNvSpPr>
          <p:nvPr>
            <p:ph type="subTitle" idx="1"/>
          </p:nvPr>
        </p:nvSpPr>
        <p:spPr>
          <a:xfrm>
            <a:off x="1305872" y="4038600"/>
            <a:ext cx="9601200" cy="990600"/>
          </a:xfrm>
        </p:spPr>
        <p:txBody>
          <a:bodyPr rtlCol="0">
            <a:normAutofit/>
          </a:bodyPr>
          <a:lstStyle/>
          <a:p>
            <a:pPr rtl="0">
              <a:spcAft>
                <a:spcPts val="600"/>
              </a:spcAft>
            </a:pPr>
            <a:r>
              <a:rPr lang="en-US" dirty="0"/>
              <a:t>THE GODDESS OF BEAUTY</a:t>
            </a:r>
            <a:endParaRPr lang="el-GR" dirty="0"/>
          </a:p>
        </p:txBody>
      </p:sp>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97847" y="228599"/>
            <a:ext cx="6858029" cy="5098003"/>
          </a:xfrm>
        </p:spPr>
        <p:txBody>
          <a:bodyPr rtlCol="0">
            <a:normAutofit/>
          </a:bodyPr>
          <a:lstStyle/>
          <a:p>
            <a:pPr algn="ctr" rtl="0"/>
            <a:r>
              <a:rPr lang="en-US" dirty="0">
                <a:latin typeface="Cavolini" panose="03000502040302020204" pitchFamily="66" charset="0"/>
                <a:cs typeface="Cavolini" panose="03000502040302020204" pitchFamily="66" charset="0"/>
              </a:rPr>
              <a:t>Aphrodite was born off the white foams of the sea.  People believed that she was carried to the shore in a shell, which was dragged by birds.  This opened on the shores of </a:t>
            </a:r>
            <a:r>
              <a:rPr lang="en-US" dirty="0" err="1">
                <a:latin typeface="Cavolini" panose="03000502040302020204" pitchFamily="66" charset="0"/>
                <a:cs typeface="Cavolini" panose="03000502040302020204" pitchFamily="66" charset="0"/>
              </a:rPr>
              <a:t>Paphos</a:t>
            </a:r>
            <a:r>
              <a:rPr lang="en-US" dirty="0">
                <a:latin typeface="Cavolini" panose="03000502040302020204" pitchFamily="66" charset="0"/>
                <a:cs typeface="Cavolini" panose="03000502040302020204" pitchFamily="66" charset="0"/>
              </a:rPr>
              <a:t> and </a:t>
            </a:r>
            <a:r>
              <a:rPr lang="en-US" dirty="0" err="1">
                <a:latin typeface="Cavolini" panose="03000502040302020204" pitchFamily="66" charset="0"/>
                <a:cs typeface="Cavolini" panose="03000502040302020204" pitchFamily="66" charset="0"/>
              </a:rPr>
              <a:t>Apfrodite</a:t>
            </a:r>
            <a:r>
              <a:rPr lang="en-US" dirty="0">
                <a:latin typeface="Cavolini" panose="03000502040302020204" pitchFamily="66" charset="0"/>
                <a:cs typeface="Cavolini" panose="03000502040302020204" pitchFamily="66" charset="0"/>
              </a:rPr>
              <a:t> came out of it.  </a:t>
            </a:r>
            <a:endParaRPr lang="el-GR" dirty="0">
              <a:latin typeface="Cavolini" panose="03000502040302020204" pitchFamily="66" charset="0"/>
              <a:cs typeface="Cavolini" panose="03000502040302020204" pitchFamily="66" charset="0"/>
            </a:endParaRPr>
          </a:p>
        </p:txBody>
      </p:sp>
      <p:pic>
        <p:nvPicPr>
          <p:cNvPr id="5" name="Εικόνα 4" descr="Εικόνα που περιέχει κείμενο, χάρτης&#10;&#10;Περιγραφή που δημιουργήθηκε αυτόματα">
            <a:extLst>
              <a:ext uri="{FF2B5EF4-FFF2-40B4-BE49-F238E27FC236}">
                <a16:creationId xmlns:a16="http://schemas.microsoft.com/office/drawing/2014/main" id="{6964AE55-6DD7-45C6-9AA0-2189AE949D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834640" y="860579"/>
            <a:ext cx="6884632" cy="5163474"/>
          </a:xfrm>
          <a:prstGeom prst="rect">
            <a:avLst/>
          </a:prstGeom>
        </p:spPr>
      </p:pic>
    </p:spTree>
    <p:extLst>
      <p:ext uri="{BB962C8B-B14F-4D97-AF65-F5344CB8AC3E}">
        <p14:creationId xmlns:p14="http://schemas.microsoft.com/office/powerpoint/2010/main" val="36188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a:t>Προσθέστε τίτλο διαφάνειας - 4</a:t>
            </a:r>
          </a:p>
        </p:txBody>
      </p:sp>
      <p:pic>
        <p:nvPicPr>
          <p:cNvPr id="4" name="Θέση περιεχομένου 3" descr="Εικόνα που περιέχει χάρτης&#10;&#10;Περιγραφή που δημιουργήθηκε αυτόματα">
            <a:extLst>
              <a:ext uri="{FF2B5EF4-FFF2-40B4-BE49-F238E27FC236}">
                <a16:creationId xmlns:a16="http://schemas.microsoft.com/office/drawing/2014/main" id="{0B99B063-7137-468E-A6DF-8D5E57DFE164}"/>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rot="5400000">
            <a:off x="6992033" y="618442"/>
            <a:ext cx="6068714" cy="4831830"/>
          </a:xfrm>
        </p:spPr>
      </p:pic>
      <p:sp>
        <p:nvSpPr>
          <p:cNvPr id="6" name="Θέση κειμένου 5"/>
          <p:cNvSpPr>
            <a:spLocks noGrp="1"/>
          </p:cNvSpPr>
          <p:nvPr>
            <p:ph type="body" sz="half" idx="2"/>
          </p:nvPr>
        </p:nvSpPr>
        <p:spPr>
          <a:xfrm>
            <a:off x="1526654" y="877216"/>
            <a:ext cx="4731271" cy="1703696"/>
          </a:xfrm>
        </p:spPr>
        <p:txBody>
          <a:bodyPr rtlCol="0">
            <a:noAutofit/>
          </a:bodyPr>
          <a:lstStyle/>
          <a:p>
            <a:pPr algn="ctr" rtl="0"/>
            <a:r>
              <a:rPr lang="en-US" sz="3200" dirty="0" err="1">
                <a:latin typeface="Cavolini" panose="03000502040302020204" pitchFamily="66" charset="0"/>
                <a:cs typeface="Cavolini" panose="03000502040302020204" pitchFamily="66" charset="0"/>
              </a:rPr>
              <a:t>Apfrodite</a:t>
            </a:r>
            <a:r>
              <a:rPr lang="en-US" sz="3200" dirty="0">
                <a:latin typeface="Cavolini" panose="03000502040302020204" pitchFamily="66" charset="0"/>
                <a:cs typeface="Cavolini" panose="03000502040302020204" pitchFamily="66" charset="0"/>
              </a:rPr>
              <a:t> was beautiful!</a:t>
            </a:r>
          </a:p>
          <a:p>
            <a:pPr algn="ctr" rtl="0"/>
            <a:r>
              <a:rPr lang="en-US" sz="3200" dirty="0">
                <a:latin typeface="Cavolini" panose="03000502040302020204" pitchFamily="66" charset="0"/>
                <a:cs typeface="Cavolini" panose="03000502040302020204" pitchFamily="66" charset="0"/>
              </a:rPr>
              <a:t>The gods of Olympus themselves were dazzled by her beauty.</a:t>
            </a:r>
            <a:endParaRPr lang="el-GR" sz="32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6180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60F491-90F2-4B9D-8A89-F3AD521F5B8B}"/>
              </a:ext>
            </a:extLst>
          </p:cNvPr>
          <p:cNvSpPr>
            <a:spLocks noGrp="1"/>
          </p:cNvSpPr>
          <p:nvPr>
            <p:ph type="title"/>
          </p:nvPr>
        </p:nvSpPr>
        <p:spPr/>
        <p:txBody>
          <a:bodyPr>
            <a:normAutofit/>
          </a:bodyPr>
          <a:lstStyle/>
          <a:p>
            <a:endParaRPr lang="el-CY" dirty="0"/>
          </a:p>
        </p:txBody>
      </p:sp>
      <p:sp>
        <p:nvSpPr>
          <p:cNvPr id="3" name="Θέση περιεχομένου 2">
            <a:extLst>
              <a:ext uri="{FF2B5EF4-FFF2-40B4-BE49-F238E27FC236}">
                <a16:creationId xmlns:a16="http://schemas.microsoft.com/office/drawing/2014/main" id="{E46764B9-EEE6-40C5-A1BA-6E02EB1F408C}"/>
              </a:ext>
            </a:extLst>
          </p:cNvPr>
          <p:cNvSpPr>
            <a:spLocks noGrp="1"/>
          </p:cNvSpPr>
          <p:nvPr>
            <p:ph idx="1"/>
          </p:nvPr>
        </p:nvSpPr>
        <p:spPr/>
        <p:txBody>
          <a:bodyPr>
            <a:normAutofit/>
          </a:bodyPr>
          <a:lstStyle/>
          <a:p>
            <a:pPr marL="45720" indent="0" algn="ctr">
              <a:buNone/>
            </a:pPr>
            <a:endParaRPr lang="en-US" sz="3400" dirty="0">
              <a:latin typeface="Cavolini" panose="03000502040302020204" pitchFamily="66" charset="0"/>
              <a:cs typeface="Cavolini" panose="03000502040302020204" pitchFamily="66" charset="0"/>
            </a:endParaRPr>
          </a:p>
          <a:p>
            <a:pPr marL="45720" indent="0" algn="ctr">
              <a:buNone/>
            </a:pPr>
            <a:r>
              <a:rPr lang="en-US" sz="3400" dirty="0">
                <a:latin typeface="Cavolini" panose="03000502040302020204" pitchFamily="66" charset="0"/>
                <a:cs typeface="Cavolini" panose="03000502040302020204" pitchFamily="66" charset="0"/>
              </a:rPr>
              <a:t>Many men fell in love with beautiful </a:t>
            </a:r>
            <a:r>
              <a:rPr lang="en-US" sz="3400" dirty="0" err="1">
                <a:latin typeface="Cavolini" panose="03000502040302020204" pitchFamily="66" charset="0"/>
                <a:cs typeface="Cavolini" panose="03000502040302020204" pitchFamily="66" charset="0"/>
              </a:rPr>
              <a:t>Apfrodite</a:t>
            </a:r>
            <a:r>
              <a:rPr lang="en-US" sz="3400" dirty="0">
                <a:latin typeface="Cavolini" panose="03000502040302020204" pitchFamily="66" charset="0"/>
                <a:cs typeface="Cavolini" panose="03000502040302020204" pitchFamily="66" charset="0"/>
              </a:rPr>
              <a:t>.  Among them, there were powerful Gods, but also mortal men, heroes, warriors and artists. </a:t>
            </a:r>
            <a:endParaRPr lang="el-CY" sz="3400" dirty="0"/>
          </a:p>
        </p:txBody>
      </p:sp>
      <p:sp>
        <p:nvSpPr>
          <p:cNvPr id="4" name="Θέση κειμένου 3">
            <a:extLst>
              <a:ext uri="{FF2B5EF4-FFF2-40B4-BE49-F238E27FC236}">
                <a16:creationId xmlns:a16="http://schemas.microsoft.com/office/drawing/2014/main" id="{FFA63463-BAA2-46D5-A878-9C83FC46DD38}"/>
              </a:ext>
            </a:extLst>
          </p:cNvPr>
          <p:cNvSpPr>
            <a:spLocks noGrp="1"/>
          </p:cNvSpPr>
          <p:nvPr>
            <p:ph type="body" sz="half" idx="2"/>
          </p:nvPr>
        </p:nvSpPr>
        <p:spPr/>
        <p:txBody>
          <a:bodyPr/>
          <a:lstStyle/>
          <a:p>
            <a:endParaRPr lang="el-CY" dirty="0"/>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1F0C63B9-9B5F-47C5-8F07-24855F57417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7079756" y="871676"/>
            <a:ext cx="5339919" cy="4004939"/>
          </a:xfrm>
          <a:prstGeom prst="rect">
            <a:avLst/>
          </a:prstGeom>
        </p:spPr>
      </p:pic>
    </p:spTree>
    <p:extLst>
      <p:ext uri="{BB962C8B-B14F-4D97-AF65-F5344CB8AC3E}">
        <p14:creationId xmlns:p14="http://schemas.microsoft.com/office/powerpoint/2010/main" val="357271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2A9617-9994-4438-8B63-A7A688A905B6}"/>
              </a:ext>
            </a:extLst>
          </p:cNvPr>
          <p:cNvSpPr>
            <a:spLocks noGrp="1"/>
          </p:cNvSpPr>
          <p:nvPr>
            <p:ph type="title"/>
          </p:nvPr>
        </p:nvSpPr>
        <p:spPr>
          <a:xfrm>
            <a:off x="8234011" y="3036163"/>
            <a:ext cx="3377133" cy="2743200"/>
          </a:xfrm>
        </p:spPr>
        <p:txBody>
          <a:bodyPr>
            <a:noAutofit/>
          </a:bodyPr>
          <a:lstStyle/>
          <a:p>
            <a:pPr algn="ctr"/>
            <a:r>
              <a:rPr lang="en-US" sz="2000" dirty="0">
                <a:latin typeface="Cavolini" panose="03000502040302020204" pitchFamily="66" charset="0"/>
                <a:cs typeface="Cavolini" panose="03000502040302020204" pitchFamily="66" charset="0"/>
              </a:rPr>
              <a:t>Aphrodite’s most well known love story was with Adonis.  When Aphrodite saw the beautiful boy, she took him and locked him in a box, so that no one else would steal him from her.  She then, gave the box to goddess Persephone to hide it, until the boy had grown up.  But, when Persephone opened the box, she wanted to keep the handsome boy for herself.  </a:t>
            </a:r>
            <a:endParaRPr lang="el-CY" sz="2000" dirty="0">
              <a:latin typeface="Cavolini" panose="03000502040302020204" pitchFamily="66" charset="0"/>
              <a:cs typeface="Cavolini" panose="03000502040302020204" pitchFamily="66" charset="0"/>
            </a:endParaRPr>
          </a:p>
        </p:txBody>
      </p:sp>
      <p:pic>
        <p:nvPicPr>
          <p:cNvPr id="6" name="Θέση περιεχομένου 5" descr="Εικόνα που περιέχει κείμενο, κορνίζα&#10;&#10;Περιγραφή που δημιουργήθηκε αυτόματα">
            <a:extLst>
              <a:ext uri="{FF2B5EF4-FFF2-40B4-BE49-F238E27FC236}">
                <a16:creationId xmlns:a16="http://schemas.microsoft.com/office/drawing/2014/main" id="{2F2A5B73-B886-4209-9425-8D158AE70273}"/>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0"/>
            <a:ext cx="7705817" cy="5779363"/>
          </a:xfrm>
        </p:spPr>
      </p:pic>
    </p:spTree>
    <p:extLst>
      <p:ext uri="{BB962C8B-B14F-4D97-AF65-F5344CB8AC3E}">
        <p14:creationId xmlns:p14="http://schemas.microsoft.com/office/powerpoint/2010/main" val="325179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7AC63E-CFEA-4C5A-AE2B-24D97DF61653}"/>
              </a:ext>
            </a:extLst>
          </p:cNvPr>
          <p:cNvSpPr>
            <a:spLocks noGrp="1"/>
          </p:cNvSpPr>
          <p:nvPr>
            <p:ph type="title"/>
          </p:nvPr>
        </p:nvSpPr>
        <p:spPr>
          <a:xfrm>
            <a:off x="7763494" y="997334"/>
            <a:ext cx="4144421" cy="3148538"/>
          </a:xfrm>
        </p:spPr>
        <p:txBody>
          <a:bodyPr/>
          <a:lstStyle/>
          <a:p>
            <a:pPr algn="ctr"/>
            <a:r>
              <a:rPr lang="en-US" dirty="0">
                <a:latin typeface="Cavolini" panose="03000502040302020204" pitchFamily="66" charset="0"/>
                <a:cs typeface="Cavolini" panose="03000502040302020204" pitchFamily="66" charset="0"/>
              </a:rPr>
              <a:t>This was goddess </a:t>
            </a:r>
            <a:r>
              <a:rPr lang="en-US" dirty="0" err="1">
                <a:latin typeface="Cavolini" panose="03000502040302020204" pitchFamily="66" charset="0"/>
                <a:cs typeface="Cavolini" panose="03000502040302020204" pitchFamily="66" charset="0"/>
              </a:rPr>
              <a:t>Apfrodite</a:t>
            </a:r>
            <a:r>
              <a:rPr lang="en-US" dirty="0">
                <a:latin typeface="Cavolini" panose="03000502040302020204" pitchFamily="66" charset="0"/>
                <a:cs typeface="Cavolini" panose="03000502040302020204" pitchFamily="66" charset="0"/>
              </a:rPr>
              <a:t>! </a:t>
            </a:r>
            <a:br>
              <a:rPr lang="en-US" dirty="0">
                <a:latin typeface="Cavolini" panose="03000502040302020204" pitchFamily="66" charset="0"/>
                <a:cs typeface="Cavolini" panose="03000502040302020204" pitchFamily="66" charset="0"/>
              </a:rPr>
            </a:br>
            <a:r>
              <a:rPr lang="en-US" dirty="0">
                <a:latin typeface="Cavolini" panose="03000502040302020204" pitchFamily="66" charset="0"/>
                <a:cs typeface="Cavolini" panose="03000502040302020204" pitchFamily="66" charset="0"/>
              </a:rPr>
              <a:t> </a:t>
            </a:r>
            <a:br>
              <a:rPr lang="en-US" dirty="0">
                <a:latin typeface="Cavolini" panose="03000502040302020204" pitchFamily="66" charset="0"/>
                <a:cs typeface="Cavolini" panose="03000502040302020204" pitchFamily="66" charset="0"/>
              </a:rPr>
            </a:br>
            <a:r>
              <a:rPr lang="en-US" dirty="0">
                <a:latin typeface="Cavolini" panose="03000502040302020204" pitchFamily="66" charset="0"/>
                <a:cs typeface="Cavolini" panose="03000502040302020204" pitchFamily="66" charset="0"/>
              </a:rPr>
              <a:t>Goddess of love and happiness!</a:t>
            </a:r>
            <a:endParaRPr lang="el-CY" dirty="0">
              <a:latin typeface="Cavolini" panose="03000502040302020204" pitchFamily="66" charset="0"/>
              <a:cs typeface="Cavolini" panose="03000502040302020204" pitchFamily="66" charset="0"/>
            </a:endParaRPr>
          </a:p>
        </p:txBody>
      </p:sp>
      <p:pic>
        <p:nvPicPr>
          <p:cNvPr id="6" name="Θέση περιεχομένου 5" descr="Εικόνα που περιέχει κείμενο, ύφασμα&#10;&#10;Περιγραφή που δημιουργήθηκε αυτόματα">
            <a:extLst>
              <a:ext uri="{FF2B5EF4-FFF2-40B4-BE49-F238E27FC236}">
                <a16:creationId xmlns:a16="http://schemas.microsoft.com/office/drawing/2014/main" id="{47439DE8-A293-4092-9CCA-F0C7A15DE792}"/>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0"/>
            <a:ext cx="7646633" cy="6036816"/>
          </a:xfrm>
        </p:spPr>
      </p:pic>
    </p:spTree>
    <p:extLst>
      <p:ext uri="{BB962C8B-B14F-4D97-AF65-F5344CB8AC3E}">
        <p14:creationId xmlns:p14="http://schemas.microsoft.com/office/powerpoint/2010/main" val="142108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Ωκεανός 16 x 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745_TF02895256" id="{2B5CF3AA-91D7-452D-96CD-B863C1A1E5CF}" vid="{D44F1789-10C5-4B3A-8FE7-B3D3C8811338}"/>
    </a:ext>
  </a:extLst>
</a:theme>
</file>

<file path=ppt/theme/theme2.xml><?xml version="1.0" encoding="utf-8"?>
<a:theme xmlns:a="http://schemas.openxmlformats.org/drawingml/2006/main" name="Θέμα του Offic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Παρουσίαση πίνακα ωκεανού (ευρεία οθόνη)</Template>
  <TotalTime>102</TotalTime>
  <Words>190</Words>
  <Application>Microsoft Office PowerPoint</Application>
  <PresentationFormat>Widescreen</PresentationFormat>
  <Paragraphs>13</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Cavolini</vt:lpstr>
      <vt:lpstr>Georgia</vt:lpstr>
      <vt:lpstr>Ωκεανός 16 x 9</vt:lpstr>
      <vt:lpstr>APHRODITE</vt:lpstr>
      <vt:lpstr>Aphrodite was born off the white foams of the sea.  People believed that she was carried to the shore in a shell, which was dragged by birds.  This opened on the shores of Paphos and Apfrodite came out of it.  </vt:lpstr>
      <vt:lpstr>Προσθέστε τίτλο διαφάνειας - 4</vt:lpstr>
      <vt:lpstr>PowerPoint Presentation</vt:lpstr>
      <vt:lpstr>Aphrodite’s most well known love story was with Adonis.  When Aphrodite saw the beautiful boy, she took him and locked him in a box, so that no one else would steal him from her.  She then, gave the box to goddess Persephone to hide it, until the boy had grown up.  But, when Persephone opened the box, she wanted to keep the handsome boy for herself.  </vt:lpstr>
      <vt:lpstr>This was goddess Apfrodite!    Goddess of love and happiness!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ΑΦΡΟΔΙΤΗ</dc:title>
  <dc:creator>georgia antoniadou</dc:creator>
  <cp:lastModifiedBy>Panayiotis Hadjioannou</cp:lastModifiedBy>
  <cp:revision>4</cp:revision>
  <dcterms:created xsi:type="dcterms:W3CDTF">2022-04-02T17:13:43Z</dcterms:created>
  <dcterms:modified xsi:type="dcterms:W3CDTF">2022-10-02T20:55:33Z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